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5" r:id="rId2"/>
    <p:sldMasterId id="2147483739" r:id="rId3"/>
    <p:sldMasterId id="2147483761" r:id="rId4"/>
  </p:sldMasterIdLst>
  <p:notesMasterIdLst>
    <p:notesMasterId r:id="rId51"/>
  </p:notesMasterIdLst>
  <p:sldIdLst>
    <p:sldId id="257" r:id="rId5"/>
    <p:sldId id="258" r:id="rId6"/>
    <p:sldId id="263" r:id="rId7"/>
    <p:sldId id="264" r:id="rId8"/>
    <p:sldId id="262" r:id="rId9"/>
    <p:sldId id="279" r:id="rId10"/>
    <p:sldId id="265" r:id="rId11"/>
    <p:sldId id="271" r:id="rId12"/>
    <p:sldId id="266" r:id="rId13"/>
    <p:sldId id="280" r:id="rId14"/>
    <p:sldId id="267" r:id="rId15"/>
    <p:sldId id="283" r:id="rId16"/>
    <p:sldId id="284" r:id="rId17"/>
    <p:sldId id="286" r:id="rId18"/>
    <p:sldId id="285" r:id="rId19"/>
    <p:sldId id="287" r:id="rId20"/>
    <p:sldId id="299" r:id="rId21"/>
    <p:sldId id="288" r:id="rId22"/>
    <p:sldId id="289" r:id="rId23"/>
    <p:sldId id="290" r:id="rId24"/>
    <p:sldId id="291" r:id="rId25"/>
    <p:sldId id="300" r:id="rId26"/>
    <p:sldId id="273" r:id="rId27"/>
    <p:sldId id="268" r:id="rId28"/>
    <p:sldId id="276" r:id="rId29"/>
    <p:sldId id="272" r:id="rId30"/>
    <p:sldId id="301" r:id="rId31"/>
    <p:sldId id="269" r:id="rId32"/>
    <p:sldId id="277" r:id="rId33"/>
    <p:sldId id="278" r:id="rId34"/>
    <p:sldId id="256" r:id="rId35"/>
    <p:sldId id="302" r:id="rId36"/>
    <p:sldId id="274" r:id="rId37"/>
    <p:sldId id="275" r:id="rId38"/>
    <p:sldId id="303" r:id="rId39"/>
    <p:sldId id="297" r:id="rId40"/>
    <p:sldId id="298" r:id="rId41"/>
    <p:sldId id="270" r:id="rId42"/>
    <p:sldId id="293" r:id="rId43"/>
    <p:sldId id="294" r:id="rId44"/>
    <p:sldId id="295" r:id="rId45"/>
    <p:sldId id="296" r:id="rId46"/>
    <p:sldId id="305" r:id="rId47"/>
    <p:sldId id="292" r:id="rId48"/>
    <p:sldId id="282" r:id="rId49"/>
    <p:sldId id="304" r:id="rId50"/>
  </p:sldIdLst>
  <p:sldSz cx="9144000" cy="5143500" type="screen16x9"/>
  <p:notesSz cx="6858000" cy="9144000"/>
  <p:embeddedFontLst>
    <p:embeddedFont>
      <p:font typeface="Arial Black" panose="020B0A04020102020204" pitchFamily="34" charset="0"/>
      <p:bold r:id="rId52"/>
    </p:embeddedFont>
    <p:embeddedFont>
      <p:font typeface="MS PGothic" panose="020B0600070205080204" pitchFamily="34" charset="-128"/>
      <p:regular r:id="rId53"/>
    </p:embeddedFont>
    <p:embeddedFont>
      <p:font typeface="MS PGothic" panose="020B0600070205080204" pitchFamily="34" charset="-128"/>
      <p:regular r:id="rId53"/>
    </p:embeddedFont>
    <p:embeddedFont>
      <p:font typeface="Arial Narrow" panose="020B0606020202030204" pitchFamily="34" charset="0"/>
      <p:regular r:id="rId54"/>
      <p:bold r:id="rId55"/>
      <p:italic r:id="rId56"/>
      <p:boldItalic r:id="rId57"/>
    </p:embeddedFont>
  </p:embeddedFontLst>
  <p:defaultTextStyle>
    <a:defPPr>
      <a:defRPr lang="en-US"/>
    </a:defPPr>
    <a:lvl1pPr algn="l" defTabSz="815975" rtl="0" eaLnBrk="0" fontAlgn="base" hangingPunct="0">
      <a:spcBef>
        <a:spcPct val="0"/>
      </a:spcBef>
      <a:spcAft>
        <a:spcPct val="0"/>
      </a:spcAft>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1pPr>
    <a:lvl2pPr indent="406400" algn="l" defTabSz="815975" rtl="0" eaLnBrk="0" fontAlgn="base" hangingPunct="0">
      <a:spcBef>
        <a:spcPct val="0"/>
      </a:spcBef>
      <a:spcAft>
        <a:spcPct val="0"/>
      </a:spcAft>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2pPr>
    <a:lvl3pPr indent="815975" algn="l" defTabSz="815975" rtl="0" eaLnBrk="0" fontAlgn="base" hangingPunct="0">
      <a:spcBef>
        <a:spcPct val="0"/>
      </a:spcBef>
      <a:spcAft>
        <a:spcPct val="0"/>
      </a:spcAft>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3pPr>
    <a:lvl4pPr indent="1222375" algn="l" defTabSz="815975" rtl="0" eaLnBrk="0" fontAlgn="base" hangingPunct="0">
      <a:spcBef>
        <a:spcPct val="0"/>
      </a:spcBef>
      <a:spcAft>
        <a:spcPct val="0"/>
      </a:spcAft>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4pPr>
    <a:lvl5pPr indent="1631950" algn="l" defTabSz="815975" rtl="0" eaLnBrk="0" fontAlgn="base" hangingPunct="0">
      <a:spcBef>
        <a:spcPct val="0"/>
      </a:spcBef>
      <a:spcAft>
        <a:spcPct val="0"/>
      </a:spcAft>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600" kern="1200">
        <a:solidFill>
          <a:srgbClr val="003B71"/>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7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3B71"/>
        </a:fontRef>
        <a:srgbClr val="003B7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B"/>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3B71"/>
          </a:solidFill>
        </a:fill>
      </a:tcStyle>
    </a:firstCol>
    <a:lastRow>
      <a:tcTxStyle b="on" i="off">
        <a:fontRef idx="major">
          <a:srgbClr val="003B71"/>
        </a:fontRef>
        <a:srgbClr val="003B71"/>
      </a:tcTxStyle>
      <a:tcStyle>
        <a:tcBdr>
          <a:left>
            <a:ln w="12700" cap="flat">
              <a:noFill/>
              <a:miter lim="400000"/>
            </a:ln>
          </a:left>
          <a:right>
            <a:ln w="12700" cap="flat">
              <a:noFill/>
              <a:miter lim="400000"/>
            </a:ln>
          </a:right>
          <a:top>
            <a:ln w="50800" cap="flat">
              <a:solidFill>
                <a:srgbClr val="003B71"/>
              </a:solidFill>
              <a:prstDash val="solid"/>
              <a:round/>
            </a:ln>
          </a:top>
          <a:bottom>
            <a:ln w="25400" cap="flat">
              <a:solidFill>
                <a:srgbClr val="003B7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3B71"/>
              </a:solidFill>
              <a:prstDash val="solid"/>
              <a:round/>
            </a:ln>
          </a:top>
          <a:bottom>
            <a:ln w="25400" cap="flat">
              <a:solidFill>
                <a:srgbClr val="003B71"/>
              </a:solidFill>
              <a:prstDash val="solid"/>
              <a:round/>
            </a:ln>
          </a:bottom>
          <a:insideH>
            <a:ln w="12700" cap="flat">
              <a:noFill/>
              <a:miter lim="400000"/>
            </a:ln>
          </a:insideH>
          <a:insideV>
            <a:ln w="12700" cap="flat">
              <a:noFill/>
              <a:miter lim="400000"/>
            </a:ln>
          </a:insideV>
        </a:tcBdr>
        <a:fill>
          <a:solidFill>
            <a:srgbClr val="003B71"/>
          </a:solidFill>
        </a:fill>
      </a:tcStyle>
    </a:firstRow>
  </a:tblStyle>
  <a:tblStyle styleId="{C7B018BB-80A7-4F77-B60F-C8B233D01FF8}" styleName="">
    <a:tblBg/>
    <a:wholeTbl>
      <a:tcTxStyle b="off" i="off">
        <a:fontRef idx="major">
          <a:srgbClr val="003B71"/>
        </a:fontRef>
        <a:srgbClr val="003B7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ECB"/>
          </a:solidFill>
        </a:fill>
      </a:tcStyle>
    </a:wholeTbl>
    <a:band2H>
      <a:tcTxStyle/>
      <a:tcStyle>
        <a:tcBdr/>
        <a:fill>
          <a:solidFill>
            <a:srgbClr val="F4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3B71"/>
        </a:fontRef>
        <a:srgbClr val="003B7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ECEC"/>
          </a:solidFill>
        </a:fill>
      </a:tcStyle>
    </a:wholeTbl>
    <a:band2H>
      <a:tcTxStyle/>
      <a:tcStyle>
        <a:tcBdr/>
        <a:fill>
          <a:solidFill>
            <a:srgbClr val="EAF6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3B71"/>
        </a:fontRef>
        <a:srgbClr val="003B7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2CD"/>
          </a:solidFill>
        </a:fill>
      </a:tcStyle>
    </a:wholeTbl>
    <a:band2H>
      <a:tcTxStyle/>
      <a:tcStyle>
        <a:tcBdr/>
        <a:fill>
          <a:solidFill>
            <a:srgbClr val="E8EA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3B71"/>
        </a:fontRef>
        <a:srgbClr val="003B7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B"/>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3B71"/>
        </a:fontRef>
        <a:srgbClr val="003B71"/>
      </a:tcTxStyle>
      <a:tcStyle>
        <a:tcBdr>
          <a:left>
            <a:ln w="12700" cap="flat">
              <a:noFill/>
              <a:miter lim="400000"/>
            </a:ln>
          </a:left>
          <a:right>
            <a:ln w="12700" cap="flat">
              <a:noFill/>
              <a:miter lim="400000"/>
            </a:ln>
          </a:right>
          <a:top>
            <a:ln w="50800" cap="flat">
              <a:solidFill>
                <a:srgbClr val="003B71"/>
              </a:solidFill>
              <a:prstDash val="solid"/>
              <a:round/>
            </a:ln>
          </a:top>
          <a:bottom>
            <a:ln w="25400" cap="flat">
              <a:solidFill>
                <a:srgbClr val="003B71"/>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3B71"/>
              </a:solidFill>
              <a:prstDash val="solid"/>
              <a:round/>
            </a:ln>
          </a:top>
          <a:bottom>
            <a:ln w="25400" cap="flat">
              <a:solidFill>
                <a:srgbClr val="003B7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3B71"/>
        </a:fontRef>
        <a:srgbClr val="003B71"/>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DD4"/>
          </a:solidFill>
        </a:fill>
      </a:tcStyle>
    </a:wholeTbl>
    <a:band2H>
      <a:tcTxStyle/>
      <a:tcStyle>
        <a:tcBdr/>
        <a:fill>
          <a:solidFill>
            <a:srgbClr val="E6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3B7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3B7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3B7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65" autoAdjust="0"/>
    <p:restoredTop sz="94659"/>
  </p:normalViewPr>
  <p:slideViewPr>
    <p:cSldViewPr snapToGrid="0" snapToObjects="1">
      <p:cViewPr varScale="1">
        <p:scale>
          <a:sx n="90" d="100"/>
          <a:sy n="90" d="100"/>
        </p:scale>
        <p:origin x="712" y="5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3.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Shape 205"/>
          <p:cNvSpPr>
            <a:spLocks noGrp="1" noRot="1" noChangeAspect="1"/>
          </p:cNvSpPr>
          <p:nvPr>
            <p:ph type="sldImg"/>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4339" name="Shape 206"/>
          <p:cNvSpPr>
            <a:spLocks noGrp="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2572782514"/>
      </p:ext>
    </p:extLst>
  </p:cSld>
  <p:clrMap bg1="lt1" tx1="dk1" bg2="lt2" tx2="dk2" accent1="accent1" accent2="accent2" accent3="accent3" accent4="accent4" accent5="accent5" accent6="accent6" hlink="hlink" folHlink="folHlink"/>
  <p:notesStyle>
    <a:lvl1pPr algn="l" defTabSz="815975" rtl="0" eaLnBrk="0" fontAlgn="base" hangingPunct="0">
      <a:spcBef>
        <a:spcPts val="300"/>
      </a:spcBef>
      <a:spcAft>
        <a:spcPct val="0"/>
      </a:spcAft>
      <a:defRPr sz="1100">
        <a:solidFill>
          <a:srgbClr val="575757"/>
        </a:solidFill>
        <a:latin typeface="+mj-lt"/>
        <a:ea typeface="+mj-ea"/>
        <a:cs typeface="+mj-cs"/>
        <a:sym typeface="Arial" panose="020B0604020202020204" pitchFamily="34" charset="0"/>
      </a:defRPr>
    </a:lvl1pPr>
    <a:lvl2pPr marL="742950" indent="-285750" algn="l" defTabSz="815975" rtl="0" eaLnBrk="0" fontAlgn="base" hangingPunct="0">
      <a:spcBef>
        <a:spcPts val="300"/>
      </a:spcBef>
      <a:spcAft>
        <a:spcPct val="0"/>
      </a:spcAft>
      <a:defRPr sz="1100">
        <a:solidFill>
          <a:srgbClr val="575757"/>
        </a:solidFill>
        <a:latin typeface="+mj-lt"/>
        <a:ea typeface="+mj-ea"/>
        <a:cs typeface="+mj-cs"/>
        <a:sym typeface="Arial" panose="020B0604020202020204" pitchFamily="34" charset="0"/>
      </a:defRPr>
    </a:lvl2pPr>
    <a:lvl3pPr marL="1143000" indent="-228600" algn="l" defTabSz="815975" rtl="0" eaLnBrk="0" fontAlgn="base" hangingPunct="0">
      <a:spcBef>
        <a:spcPts val="300"/>
      </a:spcBef>
      <a:spcAft>
        <a:spcPct val="0"/>
      </a:spcAft>
      <a:defRPr sz="1100">
        <a:solidFill>
          <a:srgbClr val="575757"/>
        </a:solidFill>
        <a:latin typeface="+mj-lt"/>
        <a:ea typeface="+mj-ea"/>
        <a:cs typeface="+mj-cs"/>
        <a:sym typeface="Arial" panose="020B0604020202020204" pitchFamily="34" charset="0"/>
      </a:defRPr>
    </a:lvl3pPr>
    <a:lvl4pPr marL="1600200" indent="-228600" algn="l" defTabSz="815975" rtl="0" eaLnBrk="0" fontAlgn="base" hangingPunct="0">
      <a:spcBef>
        <a:spcPts val="300"/>
      </a:spcBef>
      <a:spcAft>
        <a:spcPct val="0"/>
      </a:spcAft>
      <a:defRPr sz="1100">
        <a:solidFill>
          <a:srgbClr val="575757"/>
        </a:solidFill>
        <a:latin typeface="+mj-lt"/>
        <a:ea typeface="+mj-ea"/>
        <a:cs typeface="+mj-cs"/>
        <a:sym typeface="Arial" panose="020B0604020202020204" pitchFamily="34" charset="0"/>
      </a:defRPr>
    </a:lvl4pPr>
    <a:lvl5pPr marL="2057400" indent="-228600" algn="l" defTabSz="815975" rtl="0" eaLnBrk="0" fontAlgn="base" hangingPunct="0">
      <a:spcBef>
        <a:spcPts val="300"/>
      </a:spcBef>
      <a:spcAft>
        <a:spcPct val="0"/>
      </a:spcAft>
      <a:defRPr sz="1100">
        <a:solidFill>
          <a:srgbClr val="575757"/>
        </a:solidFill>
        <a:latin typeface="+mj-lt"/>
        <a:ea typeface="+mj-ea"/>
        <a:cs typeface="+mj-cs"/>
        <a:sym typeface="Arial" panose="020B0604020202020204" pitchFamily="34" charset="0"/>
      </a:defRPr>
    </a:lvl5pPr>
    <a:lvl6pPr indent="1143000" defTabSz="815975" latinLnBrk="0">
      <a:spcBef>
        <a:spcPts val="300"/>
      </a:spcBef>
      <a:defRPr sz="1100">
        <a:solidFill>
          <a:srgbClr val="575757"/>
        </a:solidFill>
        <a:latin typeface="+mj-lt"/>
        <a:ea typeface="+mj-ea"/>
        <a:cs typeface="+mj-cs"/>
        <a:sym typeface="Arial"/>
      </a:defRPr>
    </a:lvl6pPr>
    <a:lvl7pPr indent="1371600" defTabSz="815975" latinLnBrk="0">
      <a:spcBef>
        <a:spcPts val="300"/>
      </a:spcBef>
      <a:defRPr sz="1100">
        <a:solidFill>
          <a:srgbClr val="575757"/>
        </a:solidFill>
        <a:latin typeface="+mj-lt"/>
        <a:ea typeface="+mj-ea"/>
        <a:cs typeface="+mj-cs"/>
        <a:sym typeface="Arial"/>
      </a:defRPr>
    </a:lvl7pPr>
    <a:lvl8pPr indent="1600200" defTabSz="815975" latinLnBrk="0">
      <a:spcBef>
        <a:spcPts val="300"/>
      </a:spcBef>
      <a:defRPr sz="1100">
        <a:solidFill>
          <a:srgbClr val="575757"/>
        </a:solidFill>
        <a:latin typeface="+mj-lt"/>
        <a:ea typeface="+mj-ea"/>
        <a:cs typeface="+mj-cs"/>
        <a:sym typeface="Arial"/>
      </a:defRPr>
    </a:lvl8pPr>
    <a:lvl9pPr indent="1828800" defTabSz="815975" latinLnBrk="0">
      <a:spcBef>
        <a:spcPts val="300"/>
      </a:spcBef>
      <a:defRPr sz="1100">
        <a:solidFill>
          <a:srgbClr val="575757"/>
        </a:solidFill>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3059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 y="222250"/>
            <a:ext cx="7397750" cy="41624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313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 y="222250"/>
            <a:ext cx="7397750" cy="416242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4890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ext w/ Bullets">
    <p:spTree>
      <p:nvGrpSpPr>
        <p:cNvPr id="1" name=""/>
        <p:cNvGrpSpPr/>
        <p:nvPr/>
      </p:nvGrpSpPr>
      <p:grpSpPr>
        <a:xfrm>
          <a:off x="0" y="0"/>
          <a:ext cx="0" cy="0"/>
          <a:chOff x="0" y="0"/>
          <a:chExt cx="0" cy="0"/>
        </a:xfrm>
      </p:grpSpPr>
      <p:sp>
        <p:nvSpPr>
          <p:cNvPr id="4" name="Shape 39"/>
          <p:cNvSpPr>
            <a:spLocks noChangeArrowheads="1"/>
          </p:cNvSpPr>
          <p:nvPr/>
        </p:nvSpPr>
        <p:spPr bwMode="auto">
          <a:xfrm>
            <a:off x="146050" y="139701"/>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45719" rIns="45719" anchor="ctr"/>
          <a:lstStyle/>
          <a:p>
            <a:pPr eaLnBrk="1"/>
            <a:endParaRPr lang="en-US" altLang="en-US" sz="2400" dirty="0">
              <a:solidFill>
                <a:srgbClr val="FFFFFF"/>
              </a:solidFill>
            </a:endParaRPr>
          </a:p>
        </p:txBody>
      </p:sp>
      <p:sp>
        <p:nvSpPr>
          <p:cNvPr id="112" name="Shape 112"/>
          <p:cNvSpPr>
            <a:spLocks noGrp="1"/>
          </p:cNvSpPr>
          <p:nvPr>
            <p:ph type="title"/>
          </p:nvPr>
        </p:nvSpPr>
        <p:spPr>
          <a:xfrm>
            <a:off x="252414" y="228601"/>
            <a:ext cx="8637587" cy="765175"/>
          </a:xfrm>
          <a:prstGeom prst="rect">
            <a:avLst/>
          </a:prstGeom>
        </p:spPr>
        <p:txBody>
          <a:bodyPr/>
          <a:lstStyle/>
          <a:p>
            <a:r>
              <a:rPr lang="en-US"/>
              <a:t>Click to edit Master title style</a:t>
            </a:r>
            <a:endParaRPr dirty="0"/>
          </a:p>
        </p:txBody>
      </p:sp>
      <p:sp>
        <p:nvSpPr>
          <p:cNvPr id="113" name="Shape 113"/>
          <p:cNvSpPr>
            <a:spLocks noGrp="1"/>
          </p:cNvSpPr>
          <p:nvPr>
            <p:ph type="body" idx="1"/>
          </p:nvPr>
        </p:nvSpPr>
        <p:spPr>
          <a:xfrm>
            <a:off x="412750" y="1433713"/>
            <a:ext cx="8318500" cy="3053953"/>
          </a:xfrm>
          <a:prstGeom prst="rect">
            <a:avLst/>
          </a:prstGeom>
          <a:noFill/>
        </p:spPr>
        <p:txBody>
          <a:bodyPr/>
          <a:lstStyle>
            <a:lvl1pPr>
              <a:defRPr sz="2500" b="1" i="0" baseline="0">
                <a:latin typeface="Arial" charset="0"/>
                <a:ea typeface="Arial" charset="0"/>
                <a:cs typeface="Arial" charset="0"/>
              </a:defRPr>
            </a:lvl1pPr>
            <a:lvl2pPr marL="253703" indent="-235278">
              <a:defRPr sz="2500" b="0" i="0">
                <a:latin typeface="Arial" charset="0"/>
                <a:ea typeface="Arial" charset="0"/>
                <a:cs typeface="Arial" charset="0"/>
              </a:defRPr>
            </a:lvl2pPr>
            <a:lvl3pPr marL="452933" indent="-270371">
              <a:defRPr sz="2500" b="0" i="0">
                <a:latin typeface="Arial" charset="0"/>
                <a:ea typeface="Arial" charset="0"/>
                <a:cs typeface="Arial" charset="0"/>
              </a:defRPr>
            </a:lvl3pPr>
            <a:lvl4pPr marL="611301" indent="-263639">
              <a:defRPr sz="2500" b="0" i="0">
                <a:latin typeface="Arial" charset="0"/>
                <a:ea typeface="Arial" charset="0"/>
                <a:cs typeface="Arial" charset="0"/>
              </a:defRPr>
            </a:lvl4pPr>
            <a:lvl5pPr marL="1915760" indent="-282222">
              <a:defRPr sz="2500" b="0" i="0">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Shape 111"/>
          <p:cNvSpPr>
            <a:spLocks noGrp="1"/>
          </p:cNvSpPr>
          <p:nvPr>
            <p:ph type="sldNum" sz="quarter" idx="10"/>
          </p:nvPr>
        </p:nvSpPr>
        <p:spPr>
          <a:xfrm>
            <a:off x="8607325" y="4680597"/>
            <a:ext cx="174727" cy="128882"/>
          </a:xfrm>
          <a:prstGeom prst="rect">
            <a:avLst/>
          </a:prstGeom>
        </p:spPr>
        <p:txBody>
          <a:bodyPr/>
          <a:lstStyle>
            <a:lvl1pPr>
              <a:defRPr/>
            </a:lvl1pPr>
          </a:lstStyle>
          <a:p>
            <a:fld id="{7D08C25A-7D90-4F05-8A1C-873EBA98E2B5}" type="slidenum">
              <a:rPr lang="en-US" altLang="en-US"/>
              <a:pPr/>
              <a:t>‹#›</a:t>
            </a:fld>
            <a:endParaRPr lang="en-US" altLang="en-US" dirty="0"/>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3" y="4609735"/>
            <a:ext cx="1362536" cy="3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82001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rizontal Photo w/ Text">
    <p:spTree>
      <p:nvGrpSpPr>
        <p:cNvPr id="1" name=""/>
        <p:cNvGrpSpPr/>
        <p:nvPr/>
      </p:nvGrpSpPr>
      <p:grpSpPr>
        <a:xfrm>
          <a:off x="0" y="0"/>
          <a:ext cx="0" cy="0"/>
          <a:chOff x="0" y="0"/>
          <a:chExt cx="0" cy="0"/>
        </a:xfrm>
      </p:grpSpPr>
      <p:sp>
        <p:nvSpPr>
          <p:cNvPr id="5" name="Content Placeholder 7"/>
          <p:cNvSpPr>
            <a:spLocks noGrp="1"/>
          </p:cNvSpPr>
          <p:nvPr>
            <p:ph sz="quarter" idx="10"/>
          </p:nvPr>
        </p:nvSpPr>
        <p:spPr>
          <a:xfrm>
            <a:off x="253524" y="1214445"/>
            <a:ext cx="4236983" cy="3226739"/>
          </a:xfrm>
          <a:solidFill>
            <a:schemeClr val="bg2">
              <a:lumMod val="85000"/>
            </a:schemeClr>
          </a:solidFill>
        </p:spPr>
        <p:txBody>
          <a:bodyPr/>
          <a:lstStyle>
            <a:lvl1pPr>
              <a:defRPr baseline="0"/>
            </a:lvl1pPr>
          </a:lstStyle>
          <a:p>
            <a:pPr lvl="0"/>
            <a:r>
              <a:rPr lang="en-US"/>
              <a:t>Click to edit Master text styles</a:t>
            </a:r>
          </a:p>
        </p:txBody>
      </p:sp>
      <p:sp>
        <p:nvSpPr>
          <p:cNvPr id="7" name="Text Placeholder 9"/>
          <p:cNvSpPr>
            <a:spLocks noGrp="1"/>
          </p:cNvSpPr>
          <p:nvPr>
            <p:ph type="body" sz="quarter" idx="11"/>
          </p:nvPr>
        </p:nvSpPr>
        <p:spPr>
          <a:xfrm>
            <a:off x="4653535" y="1214445"/>
            <a:ext cx="4236983" cy="3226739"/>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4182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3" name="Content Placeholder 2"/>
          <p:cNvSpPr>
            <a:spLocks noGrp="1"/>
          </p:cNvSpPr>
          <p:nvPr>
            <p:ph idx="1"/>
          </p:nvPr>
        </p:nvSpPr>
        <p:spPr>
          <a:xfrm>
            <a:off x="412751" y="1433722"/>
            <a:ext cx="8318500" cy="3053953"/>
          </a:xfrm>
        </p:spPr>
        <p:txBody>
          <a:bodyPr/>
          <a:lstStyle>
            <a:lvl1pPr>
              <a:defRPr sz="2100">
                <a:solidFill>
                  <a:schemeClr val="tx2"/>
                </a:solidFill>
              </a:defRPr>
            </a:lvl1pPr>
            <a:lvl2pPr marL="213028" indent="-197556">
              <a:defRPr sz="21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783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ext w/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5" name="Text Placeholder 4"/>
          <p:cNvSpPr>
            <a:spLocks noGrp="1"/>
          </p:cNvSpPr>
          <p:nvPr>
            <p:ph type="body" sz="quarter" idx="10"/>
          </p:nvPr>
        </p:nvSpPr>
        <p:spPr>
          <a:xfrm>
            <a:off x="411480" y="1344168"/>
            <a:ext cx="8478520" cy="3063240"/>
          </a:xfrm>
        </p:spPr>
        <p:txBody>
          <a:bodyPr/>
          <a:lstStyle>
            <a:lvl2pPr marL="303920" indent="-287923">
              <a:buFont typeface="+mj-lt"/>
              <a:buAutoNum type="arabicPeriod"/>
              <a:defRPr/>
            </a:lvl2pPr>
            <a:lvl3pPr marL="441215" indent="-287923">
              <a:buFont typeface="+mj-lt"/>
              <a:buAutoNum type="alphaUcPeriod"/>
              <a:defRPr/>
            </a:lvl3pPr>
            <a:lvl4pPr marL="579845" indent="-287923">
              <a:buFont typeface="+mj-lt"/>
              <a:buAutoNum type="romanUcPeriod"/>
              <a:defRPr/>
            </a:lvl4pPr>
            <a:lvl5pPr marL="767796" indent="-283924">
              <a:buFont typeface="+mj-lt"/>
              <a:buAutoNum type="alphaLcPeriod"/>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128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30192"/>
            <a:ext cx="8636992" cy="768945"/>
          </a:xfrm>
        </p:spPr>
        <p:txBody>
          <a:bodyPr/>
          <a:lstStyle>
            <a:lvl1pPr algn="l">
              <a:lnSpc>
                <a:spcPct val="100000"/>
              </a:lnSpc>
              <a:defRPr sz="2100" baseline="0"/>
            </a:lvl1pPr>
          </a:lstStyle>
          <a:p>
            <a:r>
              <a:rPr lang="en-US" dirty="0"/>
              <a:t>CLICK TO EDIT MASTER TITLE STYLE</a:t>
            </a:r>
          </a:p>
        </p:txBody>
      </p:sp>
      <p:sp>
        <p:nvSpPr>
          <p:cNvPr id="10" name="Chart Placeholder 9"/>
          <p:cNvSpPr>
            <a:spLocks noGrp="1"/>
          </p:cNvSpPr>
          <p:nvPr>
            <p:ph type="chart" sz="quarter" idx="10"/>
          </p:nvPr>
        </p:nvSpPr>
        <p:spPr>
          <a:xfrm>
            <a:off x="1435699" y="1143005"/>
            <a:ext cx="6279554" cy="3304977"/>
          </a:xfrm>
        </p:spPr>
        <p:txBody>
          <a:bodyPr rtlCol="0">
            <a:noAutofit/>
          </a:bodyPr>
          <a:lstStyle/>
          <a:p>
            <a:pPr lvl="0"/>
            <a:r>
              <a:rPr lang="en-US" noProof="0" dirty="0"/>
              <a:t>Click icon to add chart</a:t>
            </a:r>
          </a:p>
        </p:txBody>
      </p:sp>
    </p:spTree>
    <p:extLst>
      <p:ext uri="{BB962C8B-B14F-4D97-AF65-F5344CB8AC3E}">
        <p14:creationId xmlns:p14="http://schemas.microsoft.com/office/powerpoint/2010/main" val="1345035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0" name="Title 1"/>
          <p:cNvSpPr>
            <a:spLocks noGrp="1"/>
          </p:cNvSpPr>
          <p:nvPr>
            <p:ph type="title" hasCustomPrompt="1"/>
          </p:nvPr>
        </p:nvSpPr>
        <p:spPr>
          <a:xfrm>
            <a:off x="253010" y="230187"/>
            <a:ext cx="8636992" cy="760416"/>
          </a:xfrm>
        </p:spPr>
        <p:txBody>
          <a:bodyPr/>
          <a:lstStyle>
            <a:lvl1pPr>
              <a:defRPr baseline="0"/>
            </a:lvl1pPr>
          </a:lstStyle>
          <a:p>
            <a:r>
              <a:rPr lang="en-US" dirty="0"/>
              <a:t>CLICK TO EDIT MASTER TITLE STYLE</a:t>
            </a:r>
          </a:p>
        </p:txBody>
      </p:sp>
      <p:sp>
        <p:nvSpPr>
          <p:cNvPr id="26" name="Table Placeholder 25"/>
          <p:cNvSpPr>
            <a:spLocks noGrp="1"/>
          </p:cNvSpPr>
          <p:nvPr>
            <p:ph type="tbl" sz="quarter" idx="10"/>
          </p:nvPr>
        </p:nvSpPr>
        <p:spPr>
          <a:xfrm>
            <a:off x="1435699" y="1143005"/>
            <a:ext cx="6279554" cy="3304977"/>
          </a:xfrm>
        </p:spPr>
        <p:txBody>
          <a:bodyPr rtlCol="0">
            <a:noAutofit/>
          </a:bodyPr>
          <a:lstStyle/>
          <a:p>
            <a:pPr lvl="0"/>
            <a:r>
              <a:rPr lang="en-US" noProof="0" dirty="0"/>
              <a:t>Click icon to add table</a:t>
            </a:r>
          </a:p>
        </p:txBody>
      </p:sp>
    </p:spTree>
    <p:extLst>
      <p:ext uri="{BB962C8B-B14F-4D97-AF65-F5344CB8AC3E}">
        <p14:creationId xmlns:p14="http://schemas.microsoft.com/office/powerpoint/2010/main" val="3895628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adrant">
    <p:spTree>
      <p:nvGrpSpPr>
        <p:cNvPr id="1" name=""/>
        <p:cNvGrpSpPr/>
        <p:nvPr/>
      </p:nvGrpSpPr>
      <p:grpSpPr>
        <a:xfrm>
          <a:off x="0" y="0"/>
          <a:ext cx="0" cy="0"/>
          <a:chOff x="0" y="0"/>
          <a:chExt cx="0" cy="0"/>
        </a:xfrm>
      </p:grpSpPr>
      <p:cxnSp>
        <p:nvCxnSpPr>
          <p:cNvPr id="7" name="Straight Connector 6"/>
          <p:cNvCxnSpPr/>
          <p:nvPr/>
        </p:nvCxnSpPr>
        <p:spPr>
          <a:xfrm>
            <a:off x="254001" y="2797175"/>
            <a:ext cx="86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1096963"/>
            <a:ext cx="0" cy="34020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dirty="0"/>
              <a:t>CLICK TO EDIT MASTER TITLE STYLE</a:t>
            </a:r>
          </a:p>
        </p:txBody>
      </p:sp>
      <p:sp>
        <p:nvSpPr>
          <p:cNvPr id="13" name="Content Placeholder 2"/>
          <p:cNvSpPr>
            <a:spLocks noGrp="1"/>
          </p:cNvSpPr>
          <p:nvPr>
            <p:ph sz="half" idx="14"/>
          </p:nvPr>
        </p:nvSpPr>
        <p:spPr>
          <a:xfrm>
            <a:off x="411767" y="2857500"/>
            <a:ext cx="4083051" cy="1641078"/>
          </a:xfrm>
          <a:noFill/>
          <a:ln w="9525">
            <a:noFill/>
          </a:ln>
        </p:spPr>
        <p:txBody>
          <a:bodyPr lIns="182800" tIns="118820" rIns="182800"/>
          <a:lstStyle>
            <a:lvl1pPr marL="0" indent="0">
              <a:lnSpc>
                <a:spcPct val="100000"/>
              </a:lnSpc>
              <a:spcBef>
                <a:spcPts val="315"/>
              </a:spcBef>
              <a:spcAft>
                <a:spcPts val="150"/>
              </a:spcAft>
              <a:defRPr lang="en-US" sz="1500" dirty="0" smtClean="0">
                <a:solidFill>
                  <a:schemeClr val="tx1"/>
                </a:solidFill>
              </a:defRPr>
            </a:lvl1pPr>
            <a:lvl2pPr marL="0" indent="-119012">
              <a:lnSpc>
                <a:spcPct val="100000"/>
              </a:lnSpc>
              <a:spcBef>
                <a:spcPts val="315"/>
              </a:spcBef>
              <a:defRPr lang="en-US" sz="1350" dirty="0" smtClean="0">
                <a:solidFill>
                  <a:schemeClr val="tx1"/>
                </a:solidFill>
              </a:defRPr>
            </a:lvl2pPr>
            <a:lvl3pPr marL="123770" indent="-123770">
              <a:defRPr lang="en-US" sz="1050" dirty="0" smtClean="0"/>
            </a:lvl3pPr>
            <a:lvl4pPr marL="233261" indent="-97589">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9" name="Content Placeholder 2"/>
          <p:cNvSpPr>
            <a:spLocks noGrp="1"/>
          </p:cNvSpPr>
          <p:nvPr>
            <p:ph sz="half" idx="15"/>
          </p:nvPr>
        </p:nvSpPr>
        <p:spPr>
          <a:xfrm>
            <a:off x="4648216" y="1096975"/>
            <a:ext cx="4083051" cy="1616927"/>
          </a:xfrm>
          <a:noFill/>
          <a:ln w="9525">
            <a:noFill/>
          </a:ln>
        </p:spPr>
        <p:txBody>
          <a:bodyPr lIns="182800" tIns="118820" rIns="182800"/>
          <a:lstStyle>
            <a:lvl1pPr marL="0" indent="0">
              <a:lnSpc>
                <a:spcPct val="100000"/>
              </a:lnSpc>
              <a:spcBef>
                <a:spcPts val="315"/>
              </a:spcBef>
              <a:spcAft>
                <a:spcPts val="150"/>
              </a:spcAft>
              <a:defRPr lang="en-US" sz="1500" dirty="0" smtClean="0">
                <a:solidFill>
                  <a:schemeClr val="tx1"/>
                </a:solidFill>
              </a:defRPr>
            </a:lvl1pPr>
            <a:lvl2pPr marL="0" indent="-119012">
              <a:lnSpc>
                <a:spcPct val="100000"/>
              </a:lnSpc>
              <a:spcBef>
                <a:spcPts val="315"/>
              </a:spcBef>
              <a:defRPr lang="en-US" sz="1350" dirty="0" smtClean="0">
                <a:solidFill>
                  <a:schemeClr val="tx1"/>
                </a:solidFill>
              </a:defRPr>
            </a:lvl2pPr>
            <a:lvl3pPr marL="123770" indent="-123770">
              <a:defRPr lang="en-US" sz="1050" dirty="0" smtClean="0"/>
            </a:lvl3pPr>
            <a:lvl4pPr marL="233261" indent="-97589">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0" name="Content Placeholder 2"/>
          <p:cNvSpPr>
            <a:spLocks noGrp="1"/>
          </p:cNvSpPr>
          <p:nvPr>
            <p:ph sz="half" idx="16"/>
          </p:nvPr>
        </p:nvSpPr>
        <p:spPr>
          <a:xfrm>
            <a:off x="4645426" y="2857500"/>
            <a:ext cx="4083051" cy="1641078"/>
          </a:xfrm>
          <a:noFill/>
          <a:ln w="9525">
            <a:noFill/>
          </a:ln>
        </p:spPr>
        <p:txBody>
          <a:bodyPr lIns="182800" tIns="118820" rIns="182800"/>
          <a:lstStyle>
            <a:lvl1pPr marL="0" indent="0">
              <a:lnSpc>
                <a:spcPct val="100000"/>
              </a:lnSpc>
              <a:spcBef>
                <a:spcPts val="315"/>
              </a:spcBef>
              <a:spcAft>
                <a:spcPts val="150"/>
              </a:spcAft>
              <a:defRPr lang="en-US" sz="1500" dirty="0" smtClean="0">
                <a:solidFill>
                  <a:schemeClr val="tx1"/>
                </a:solidFill>
              </a:defRPr>
            </a:lvl1pPr>
            <a:lvl2pPr marL="0" indent="-119012">
              <a:lnSpc>
                <a:spcPct val="100000"/>
              </a:lnSpc>
              <a:spcBef>
                <a:spcPts val="315"/>
              </a:spcBef>
              <a:defRPr lang="en-US" sz="1350" dirty="0" smtClean="0">
                <a:solidFill>
                  <a:schemeClr val="tx1"/>
                </a:solidFill>
              </a:defRPr>
            </a:lvl2pPr>
            <a:lvl3pPr marL="123770" indent="-123770">
              <a:defRPr lang="en-US" sz="1050" dirty="0" smtClean="0"/>
            </a:lvl3pPr>
            <a:lvl4pPr marL="233261" indent="-97589">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1" name="Content Placeholder 2"/>
          <p:cNvSpPr>
            <a:spLocks noGrp="1"/>
          </p:cNvSpPr>
          <p:nvPr>
            <p:ph sz="half" idx="18"/>
          </p:nvPr>
        </p:nvSpPr>
        <p:spPr>
          <a:xfrm>
            <a:off x="411767" y="1096970"/>
            <a:ext cx="4083051" cy="1641078"/>
          </a:xfrm>
          <a:noFill/>
          <a:ln w="9525">
            <a:noFill/>
          </a:ln>
        </p:spPr>
        <p:txBody>
          <a:bodyPr lIns="182800" tIns="118820" rIns="182800"/>
          <a:lstStyle>
            <a:lvl1pPr marL="0" indent="0">
              <a:lnSpc>
                <a:spcPct val="100000"/>
              </a:lnSpc>
              <a:spcBef>
                <a:spcPts val="315"/>
              </a:spcBef>
              <a:spcAft>
                <a:spcPts val="150"/>
              </a:spcAft>
              <a:defRPr lang="en-US" sz="1500" dirty="0" smtClean="0">
                <a:solidFill>
                  <a:schemeClr val="tx1"/>
                </a:solidFill>
              </a:defRPr>
            </a:lvl1pPr>
            <a:lvl2pPr marL="0" indent="-119012">
              <a:lnSpc>
                <a:spcPct val="100000"/>
              </a:lnSpc>
              <a:spcBef>
                <a:spcPts val="315"/>
              </a:spcBef>
              <a:defRPr lang="en-US" sz="1350" dirty="0" smtClean="0">
                <a:solidFill>
                  <a:schemeClr val="tx1"/>
                </a:solidFill>
              </a:defRPr>
            </a:lvl2pPr>
            <a:lvl3pPr marL="123770" indent="-123770">
              <a:defRPr lang="en-US" sz="1050" dirty="0" smtClean="0"/>
            </a:lvl3pPr>
            <a:lvl4pPr marL="233261" indent="-97589">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01395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11" name="Text Placeholder 10"/>
          <p:cNvSpPr>
            <a:spLocks noGrp="1"/>
          </p:cNvSpPr>
          <p:nvPr>
            <p:ph type="body" sz="quarter" idx="10"/>
          </p:nvPr>
        </p:nvSpPr>
        <p:spPr>
          <a:xfrm>
            <a:off x="2532064"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p:cNvSpPr>
            <a:spLocks noGrp="1"/>
          </p:cNvSpPr>
          <p:nvPr>
            <p:ph type="body" sz="quarter" idx="11"/>
          </p:nvPr>
        </p:nvSpPr>
        <p:spPr>
          <a:xfrm>
            <a:off x="412752"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0"/>
          <p:cNvSpPr>
            <a:spLocks noGrp="1"/>
          </p:cNvSpPr>
          <p:nvPr>
            <p:ph type="body" sz="quarter" idx="12"/>
          </p:nvPr>
        </p:nvSpPr>
        <p:spPr>
          <a:xfrm>
            <a:off x="6758467"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10"/>
          <p:cNvSpPr>
            <a:spLocks noGrp="1"/>
          </p:cNvSpPr>
          <p:nvPr>
            <p:ph type="body" sz="quarter" idx="13"/>
          </p:nvPr>
        </p:nvSpPr>
        <p:spPr>
          <a:xfrm>
            <a:off x="4645423" y="1885384"/>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4"/>
          </p:nvPr>
        </p:nvSpPr>
        <p:spPr>
          <a:xfrm>
            <a:off x="412752" y="1216403"/>
            <a:ext cx="1965524" cy="290711"/>
          </a:xfrm>
        </p:spPr>
        <p:txBody>
          <a:bodyPr/>
          <a:lstStyle>
            <a:lvl1pPr algn="ctr">
              <a:defRPr sz="1275">
                <a:latin typeface="+mj-lt"/>
              </a:defRPr>
            </a:lvl1pPr>
          </a:lstStyle>
          <a:p>
            <a:pPr lvl="0"/>
            <a:r>
              <a:rPr lang="en-US"/>
              <a:t>Click to edit Master text styles</a:t>
            </a:r>
          </a:p>
        </p:txBody>
      </p:sp>
      <p:sp>
        <p:nvSpPr>
          <p:cNvPr id="26" name="Text Placeholder 3"/>
          <p:cNvSpPr>
            <a:spLocks noGrp="1"/>
          </p:cNvSpPr>
          <p:nvPr>
            <p:ph type="body" sz="quarter" idx="15"/>
          </p:nvPr>
        </p:nvSpPr>
        <p:spPr>
          <a:xfrm>
            <a:off x="2532064" y="1216403"/>
            <a:ext cx="1965524" cy="290711"/>
          </a:xfrm>
        </p:spPr>
        <p:txBody>
          <a:bodyPr/>
          <a:lstStyle>
            <a:lvl1pPr algn="ctr">
              <a:defRPr sz="1275">
                <a:latin typeface="+mj-lt"/>
              </a:defRPr>
            </a:lvl1pPr>
          </a:lstStyle>
          <a:p>
            <a:pPr lvl="0"/>
            <a:r>
              <a:rPr lang="en-US"/>
              <a:t>Click to edit Master text styles</a:t>
            </a:r>
          </a:p>
        </p:txBody>
      </p:sp>
      <p:sp>
        <p:nvSpPr>
          <p:cNvPr id="27" name="Text Placeholder 3"/>
          <p:cNvSpPr>
            <a:spLocks noGrp="1"/>
          </p:cNvSpPr>
          <p:nvPr>
            <p:ph type="body" sz="quarter" idx="16"/>
          </p:nvPr>
        </p:nvSpPr>
        <p:spPr>
          <a:xfrm>
            <a:off x="4645423" y="1216403"/>
            <a:ext cx="1965524" cy="290711"/>
          </a:xfrm>
        </p:spPr>
        <p:txBody>
          <a:bodyPr/>
          <a:lstStyle>
            <a:lvl1pPr algn="ctr">
              <a:defRPr sz="1275">
                <a:latin typeface="+mj-lt"/>
              </a:defRPr>
            </a:lvl1pPr>
          </a:lstStyle>
          <a:p>
            <a:pPr lvl="0"/>
            <a:r>
              <a:rPr lang="en-US"/>
              <a:t>Click to edit Master text styles</a:t>
            </a:r>
          </a:p>
        </p:txBody>
      </p:sp>
      <p:sp>
        <p:nvSpPr>
          <p:cNvPr id="28" name="Text Placeholder 3"/>
          <p:cNvSpPr>
            <a:spLocks noGrp="1"/>
          </p:cNvSpPr>
          <p:nvPr>
            <p:ph type="body" sz="quarter" idx="17"/>
          </p:nvPr>
        </p:nvSpPr>
        <p:spPr>
          <a:xfrm>
            <a:off x="6758467" y="1216403"/>
            <a:ext cx="1965524" cy="290711"/>
          </a:xfrm>
        </p:spPr>
        <p:txBody>
          <a:bodyPr/>
          <a:lstStyle>
            <a:lvl1pPr algn="ctr">
              <a:defRPr sz="1275">
                <a:latin typeface="+mj-lt"/>
              </a:defRPr>
            </a:lvl1pPr>
          </a:lstStyle>
          <a:p>
            <a:pPr lvl="0"/>
            <a:r>
              <a:rPr lang="en-US"/>
              <a:t>Click to edit Master text styles</a:t>
            </a:r>
          </a:p>
        </p:txBody>
      </p:sp>
    </p:spTree>
    <p:extLst>
      <p:ext uri="{BB962C8B-B14F-4D97-AF65-F5344CB8AC3E}">
        <p14:creationId xmlns:p14="http://schemas.microsoft.com/office/powerpoint/2010/main" val="3788684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ircle Crop w/ Large Text">
    <p:spTree>
      <p:nvGrpSpPr>
        <p:cNvPr id="1" name=""/>
        <p:cNvGrpSpPr/>
        <p:nvPr/>
      </p:nvGrpSpPr>
      <p:grpSpPr>
        <a:xfrm>
          <a:off x="0" y="0"/>
          <a:ext cx="0" cy="0"/>
          <a:chOff x="0" y="0"/>
          <a:chExt cx="0" cy="0"/>
        </a:xfrm>
      </p:grpSpPr>
      <p:sp>
        <p:nvSpPr>
          <p:cNvPr id="2" name="Title 1"/>
          <p:cNvSpPr>
            <a:spLocks noGrp="1"/>
          </p:cNvSpPr>
          <p:nvPr>
            <p:ph type="title"/>
          </p:nvPr>
        </p:nvSpPr>
        <p:spPr>
          <a:xfrm>
            <a:off x="451319" y="548495"/>
            <a:ext cx="3895035" cy="3895035"/>
          </a:xfrm>
        </p:spPr>
        <p:txBody>
          <a:bodyPr/>
          <a:lstStyle>
            <a:lvl1pPr>
              <a:lnSpc>
                <a:spcPct val="100000"/>
              </a:lnSpc>
              <a:spcBef>
                <a:spcPts val="315"/>
              </a:spcBef>
              <a:defRPr sz="3150">
                <a:latin typeface="+mn-lt"/>
              </a:defRPr>
            </a:lvl1pPr>
          </a:lstStyle>
          <a:p>
            <a:r>
              <a:rPr lang="en-US"/>
              <a:t>Click to edit Master title style</a:t>
            </a:r>
            <a:endParaRPr lang="en-US" dirty="0"/>
          </a:p>
        </p:txBody>
      </p:sp>
      <p:sp>
        <p:nvSpPr>
          <p:cNvPr id="5" name="Picture Placeholder 4"/>
          <p:cNvSpPr>
            <a:spLocks noGrp="1" noChangeAspect="1"/>
          </p:cNvSpPr>
          <p:nvPr>
            <p:ph type="pic" sz="quarter" idx="10"/>
          </p:nvPr>
        </p:nvSpPr>
        <p:spPr>
          <a:xfrm>
            <a:off x="4797674" y="548495"/>
            <a:ext cx="3895035" cy="3895035"/>
          </a:xfrm>
        </p:spPr>
        <p:txBody>
          <a:bodyPr rtlCol="0">
            <a:noAutofit/>
          </a:bodyPr>
          <a:lstStyle/>
          <a:p>
            <a:pPr lvl="0"/>
            <a:r>
              <a:rPr lang="en-US" noProof="0" dirty="0"/>
              <a:t>Click icon to add picture</a:t>
            </a:r>
          </a:p>
        </p:txBody>
      </p:sp>
    </p:spTree>
    <p:extLst>
      <p:ext uri="{BB962C8B-B14F-4D97-AF65-F5344CB8AC3E}">
        <p14:creationId xmlns:p14="http://schemas.microsoft.com/office/powerpoint/2010/main" val="46017605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Shape 35"/>
          <p:cNvSpPr/>
          <p:nvPr userDrawn="1"/>
        </p:nvSpPr>
        <p:spPr>
          <a:xfrm>
            <a:off x="146051" y="141292"/>
            <a:ext cx="8851900" cy="4860926"/>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498" eaLnBrk="1" fontAlgn="auto" hangingPunct="1">
              <a:spcBef>
                <a:spcPts val="0"/>
              </a:spcBef>
              <a:spcAft>
                <a:spcPts val="0"/>
              </a:spcAft>
              <a:defRPr sz="2400">
                <a:solidFill>
                  <a:srgbClr val="FFFFFF"/>
                </a:solidFill>
              </a:defRPr>
            </a:pPr>
            <a:endParaRPr sz="2025" dirty="0">
              <a:solidFill>
                <a:srgbClr val="FFFFFF"/>
              </a:solidFill>
            </a:endParaRPr>
          </a:p>
        </p:txBody>
      </p:sp>
    </p:spTree>
    <p:extLst>
      <p:ext uri="{BB962C8B-B14F-4D97-AF65-F5344CB8AC3E}">
        <p14:creationId xmlns:p14="http://schemas.microsoft.com/office/powerpoint/2010/main" val="2130162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bg bwMode="gray">
      <p:bgPr>
        <a:solidFill>
          <a:schemeClr val="bg2"/>
        </a:solidFill>
        <a:effectLst/>
      </p:bgPr>
    </p:bg>
    <p:spTree>
      <p:nvGrpSpPr>
        <p:cNvPr id="1" name=""/>
        <p:cNvGrpSpPr/>
        <p:nvPr/>
      </p:nvGrpSpPr>
      <p:grpSpPr>
        <a:xfrm>
          <a:off x="0" y="0"/>
          <a:ext cx="0" cy="0"/>
          <a:chOff x="0" y="0"/>
          <a:chExt cx="0" cy="0"/>
        </a:xfrm>
      </p:grpSpPr>
      <p:sp>
        <p:nvSpPr>
          <p:cNvPr id="3" name="Shape 35"/>
          <p:cNvSpPr>
            <a:spLocks noChangeArrowheads="1"/>
          </p:cNvSpPr>
          <p:nvPr userDrawn="1"/>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151" eaLnBrk="1" hangingPunct="1"/>
            <a:endParaRPr lang="en-US" altLang="en-US" sz="2025" dirty="0">
              <a:solidFill>
                <a:srgbClr val="FFFFFF"/>
              </a:solidFill>
            </a:endParaRPr>
          </a:p>
        </p:txBody>
      </p:sp>
      <p:sp>
        <p:nvSpPr>
          <p:cNvPr id="2" name="Title 1"/>
          <p:cNvSpPr>
            <a:spLocks noGrp="1"/>
          </p:cNvSpPr>
          <p:nvPr>
            <p:ph type="ctrTitle" hasCustomPrompt="1"/>
          </p:nvPr>
        </p:nvSpPr>
        <p:spPr>
          <a:xfrm>
            <a:off x="316026" y="1723635"/>
            <a:ext cx="8511977" cy="1696244"/>
          </a:xfrm>
        </p:spPr>
        <p:txBody>
          <a:bodyPr/>
          <a:lstStyle>
            <a:lvl1pPr algn="ctr">
              <a:lnSpc>
                <a:spcPct val="90000"/>
              </a:lnSpc>
              <a:defRPr sz="3150" baseline="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106782434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Blue/Picture Title Slide">
    <p:bg bwMode="gray">
      <p:bgPr>
        <a:solidFill>
          <a:schemeClr val="bg2"/>
        </a:solidFill>
        <a:effectLst/>
      </p:bgPr>
    </p:bg>
    <p:spTree>
      <p:nvGrpSpPr>
        <p:cNvPr id="1" name=""/>
        <p:cNvGrpSpPr/>
        <p:nvPr/>
      </p:nvGrpSpPr>
      <p:grpSpPr>
        <a:xfrm>
          <a:off x="0" y="0"/>
          <a:ext cx="0" cy="0"/>
          <a:chOff x="0" y="0"/>
          <a:chExt cx="0" cy="0"/>
        </a:xfrm>
      </p:grpSpPr>
      <p:pic>
        <p:nvPicPr>
          <p:cNvPr id="9" name="Picture 6" descr="C:\Users\220042148\Desktop\Made For Me\Power LOGO Images\15_GEA_vert_w.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56575" y="582950"/>
            <a:ext cx="1448153" cy="832104"/>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5"/>
          <p:cNvSpPr>
            <a:spLocks noChangeArrowheads="1"/>
          </p:cNvSpPr>
          <p:nvPr/>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151" eaLnBrk="1" hangingPunct="1"/>
            <a:endParaRPr lang="en-US" altLang="en-US" sz="2025" dirty="0">
              <a:solidFill>
                <a:srgbClr val="FFFFFF"/>
              </a:solidFill>
            </a:endParaRPr>
          </a:p>
        </p:txBody>
      </p:sp>
      <p:sp>
        <p:nvSpPr>
          <p:cNvPr id="2" name="Title 1"/>
          <p:cNvSpPr>
            <a:spLocks noGrp="1"/>
          </p:cNvSpPr>
          <p:nvPr>
            <p:ph type="ctrTitle" hasCustomPrompt="1"/>
          </p:nvPr>
        </p:nvSpPr>
        <p:spPr>
          <a:xfrm>
            <a:off x="253010" y="1713837"/>
            <a:ext cx="8636992" cy="1102520"/>
          </a:xfrm>
        </p:spPr>
        <p:txBody>
          <a:bodyPr/>
          <a:lstStyle>
            <a:lvl1pPr algn="ctr">
              <a:lnSpc>
                <a:spcPct val="90000"/>
              </a:lnSpc>
              <a:defRPr sz="4200"/>
            </a:lvl1pPr>
          </a:lstStyle>
          <a:p>
            <a:r>
              <a:rPr lang="en-US" dirty="0"/>
              <a:t>CLICK TO EDIT MASTER TITLE STYLE</a:t>
            </a:r>
          </a:p>
        </p:txBody>
      </p:sp>
      <p:sp>
        <p:nvSpPr>
          <p:cNvPr id="3" name="Subtitle 2"/>
          <p:cNvSpPr>
            <a:spLocks noGrp="1"/>
          </p:cNvSpPr>
          <p:nvPr>
            <p:ph type="subTitle" idx="1"/>
          </p:nvPr>
        </p:nvSpPr>
        <p:spPr>
          <a:xfrm>
            <a:off x="315536" y="3716739"/>
            <a:ext cx="8511977" cy="554440"/>
          </a:xfrm>
        </p:spPr>
        <p:txBody>
          <a:bodyPr/>
          <a:lstStyle>
            <a:lvl1pPr marL="0" indent="0" algn="ctr">
              <a:lnSpc>
                <a:spcPct val="100000"/>
              </a:lnSpc>
              <a:spcBef>
                <a:spcPts val="315"/>
              </a:spcBef>
              <a:buNone/>
              <a:defRPr sz="1725" baseline="0">
                <a:solidFill>
                  <a:schemeClr val="tx1"/>
                </a:solidFill>
              </a:defRPr>
            </a:lvl1pPr>
            <a:lvl2pPr marL="342749" indent="0" algn="ctr">
              <a:buNone/>
              <a:defRPr>
                <a:solidFill>
                  <a:schemeClr val="tx1">
                    <a:tint val="75000"/>
                  </a:schemeClr>
                </a:solidFill>
              </a:defRPr>
            </a:lvl2pPr>
            <a:lvl3pPr marL="685498" indent="0" algn="ctr">
              <a:buNone/>
              <a:defRPr>
                <a:solidFill>
                  <a:schemeClr val="tx1">
                    <a:tint val="75000"/>
                  </a:schemeClr>
                </a:solidFill>
              </a:defRPr>
            </a:lvl3pPr>
            <a:lvl4pPr marL="1028247" indent="0" algn="ctr">
              <a:buNone/>
              <a:defRPr>
                <a:solidFill>
                  <a:schemeClr val="tx1">
                    <a:tint val="75000"/>
                  </a:schemeClr>
                </a:solidFill>
              </a:defRPr>
            </a:lvl4pPr>
            <a:lvl5pPr marL="1370996" indent="0" algn="ctr">
              <a:buNone/>
              <a:defRPr>
                <a:solidFill>
                  <a:schemeClr val="tx1">
                    <a:tint val="75000"/>
                  </a:schemeClr>
                </a:solidFill>
              </a:defRPr>
            </a:lvl5pPr>
            <a:lvl6pPr marL="1713745" indent="0" algn="ctr">
              <a:buNone/>
              <a:defRPr>
                <a:solidFill>
                  <a:schemeClr val="tx1">
                    <a:tint val="75000"/>
                  </a:schemeClr>
                </a:solidFill>
              </a:defRPr>
            </a:lvl6pPr>
            <a:lvl7pPr marL="2056493" indent="0" algn="ctr">
              <a:buNone/>
              <a:defRPr>
                <a:solidFill>
                  <a:schemeClr val="tx1">
                    <a:tint val="75000"/>
                  </a:schemeClr>
                </a:solidFill>
              </a:defRPr>
            </a:lvl7pPr>
            <a:lvl8pPr marL="2399243" indent="0" algn="ctr">
              <a:buNone/>
              <a:defRPr>
                <a:solidFill>
                  <a:schemeClr val="tx1">
                    <a:tint val="75000"/>
                  </a:schemeClr>
                </a:solidFill>
              </a:defRPr>
            </a:lvl8pPr>
            <a:lvl9pPr marL="2741991" indent="0" algn="ctr">
              <a:buNone/>
              <a:defRPr>
                <a:solidFill>
                  <a:schemeClr val="tx1">
                    <a:tint val="75000"/>
                  </a:schemeClr>
                </a:solidFill>
              </a:defRPr>
            </a:lvl9pPr>
          </a:lstStyle>
          <a:p>
            <a:r>
              <a:rPr lang="en-US"/>
              <a:t>Click to edit Master subtitle style</a:t>
            </a:r>
            <a:endParaRPr lang="en-US" dirty="0"/>
          </a:p>
        </p:txBody>
      </p:sp>
      <p:cxnSp>
        <p:nvCxnSpPr>
          <p:cNvPr id="6" name="Straight Connector 5"/>
          <p:cNvCxnSpPr/>
          <p:nvPr userDrawn="1"/>
        </p:nvCxnSpPr>
        <p:spPr>
          <a:xfrm>
            <a:off x="3895730" y="3357563"/>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2673033"/>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3"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5" name="Picture 8">
            <a:extLst>
              <a:ext uri="{FF2B5EF4-FFF2-40B4-BE49-F238E27FC236}">
                <a16:creationId xmlns:a16="http://schemas.microsoft.com/office/drawing/2014/main" id="{11746F2B-8F2A-4B31-975C-EDF245E259B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08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Blue/Picture Title Slide">
    <p:bg bwMode="gray">
      <p:bgPr>
        <a:solidFill>
          <a:schemeClr val="bg2"/>
        </a:solidFill>
        <a:effectLst/>
      </p:bgPr>
    </p:bg>
    <p:spTree>
      <p:nvGrpSpPr>
        <p:cNvPr id="1" name=""/>
        <p:cNvGrpSpPr/>
        <p:nvPr/>
      </p:nvGrpSpPr>
      <p:grpSpPr>
        <a:xfrm>
          <a:off x="0" y="0"/>
          <a:ext cx="0" cy="0"/>
          <a:chOff x="0" y="0"/>
          <a:chExt cx="0" cy="0"/>
        </a:xfrm>
      </p:grpSpPr>
      <p:pic>
        <p:nvPicPr>
          <p:cNvPr id="9" name="Picture 6" descr="C:\Users\220042148\Desktop\Made For Me\Power LOGO Images\15_GEA_vert_w.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56575" y="582950"/>
            <a:ext cx="1448153" cy="832104"/>
          </a:xfrm>
          <a:prstGeom prst="rect">
            <a:avLst/>
          </a:prstGeom>
          <a:noFill/>
          <a:extLst>
            <a:ext uri="{909E8E84-426E-40DD-AFC4-6F175D3DCCD1}">
              <a14:hiddenFill xmlns:a14="http://schemas.microsoft.com/office/drawing/2010/main">
                <a:solidFill>
                  <a:srgbClr val="FFFFFF"/>
                </a:solidFill>
              </a14:hiddenFill>
            </a:ext>
          </a:extLst>
        </p:spPr>
      </p:pic>
      <p:sp>
        <p:nvSpPr>
          <p:cNvPr id="5" name="Shape 35"/>
          <p:cNvSpPr>
            <a:spLocks noChangeArrowheads="1"/>
          </p:cNvSpPr>
          <p:nvPr/>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232" eaLnBrk="1" hangingPunct="1"/>
            <a:endParaRPr lang="en-US" altLang="en-US" sz="2025" dirty="0">
              <a:solidFill>
                <a:srgbClr val="FFFFFF"/>
              </a:solidFill>
            </a:endParaRPr>
          </a:p>
        </p:txBody>
      </p:sp>
      <p:sp>
        <p:nvSpPr>
          <p:cNvPr id="2" name="Title 1"/>
          <p:cNvSpPr>
            <a:spLocks noGrp="1"/>
          </p:cNvSpPr>
          <p:nvPr>
            <p:ph type="ctrTitle" hasCustomPrompt="1"/>
          </p:nvPr>
        </p:nvSpPr>
        <p:spPr>
          <a:xfrm>
            <a:off x="253010" y="1713836"/>
            <a:ext cx="8636992" cy="1102520"/>
          </a:xfrm>
        </p:spPr>
        <p:txBody>
          <a:bodyPr/>
          <a:lstStyle>
            <a:lvl1pPr algn="ctr">
              <a:lnSpc>
                <a:spcPct val="90000"/>
              </a:lnSpc>
              <a:defRPr sz="4200"/>
            </a:lvl1pPr>
          </a:lstStyle>
          <a:p>
            <a:r>
              <a:rPr lang="en-US" dirty="0"/>
              <a:t>CLICK TO EDIT MASTER TITLE STYLE</a:t>
            </a:r>
          </a:p>
        </p:txBody>
      </p:sp>
      <p:sp>
        <p:nvSpPr>
          <p:cNvPr id="3" name="Subtitle 2"/>
          <p:cNvSpPr>
            <a:spLocks noGrp="1"/>
          </p:cNvSpPr>
          <p:nvPr>
            <p:ph type="subTitle" idx="1"/>
          </p:nvPr>
        </p:nvSpPr>
        <p:spPr>
          <a:xfrm>
            <a:off x="315535" y="3716739"/>
            <a:ext cx="8511977" cy="554440"/>
          </a:xfrm>
        </p:spPr>
        <p:txBody>
          <a:bodyPr/>
          <a:lstStyle>
            <a:lvl1pPr marL="0" indent="0" algn="ctr">
              <a:lnSpc>
                <a:spcPct val="100000"/>
              </a:lnSpc>
              <a:spcBef>
                <a:spcPts val="315"/>
              </a:spcBef>
              <a:buNone/>
              <a:defRPr sz="1725" baseline="0">
                <a:solidFill>
                  <a:schemeClr val="tx1"/>
                </a:solidFill>
              </a:defRPr>
            </a:lvl1pPr>
            <a:lvl2pPr marL="342790" indent="0" algn="ctr">
              <a:buNone/>
              <a:defRPr>
                <a:solidFill>
                  <a:schemeClr val="tx1">
                    <a:tint val="75000"/>
                  </a:schemeClr>
                </a:solidFill>
              </a:defRPr>
            </a:lvl2pPr>
            <a:lvl3pPr marL="685578" indent="0" algn="ctr">
              <a:buNone/>
              <a:defRPr>
                <a:solidFill>
                  <a:schemeClr val="tx1">
                    <a:tint val="75000"/>
                  </a:schemeClr>
                </a:solidFill>
              </a:defRPr>
            </a:lvl3pPr>
            <a:lvl4pPr marL="1028367" indent="0" algn="ctr">
              <a:buNone/>
              <a:defRPr>
                <a:solidFill>
                  <a:schemeClr val="tx1">
                    <a:tint val="75000"/>
                  </a:schemeClr>
                </a:solidFill>
              </a:defRPr>
            </a:lvl4pPr>
            <a:lvl5pPr marL="1371156" indent="0" algn="ctr">
              <a:buNone/>
              <a:defRPr>
                <a:solidFill>
                  <a:schemeClr val="tx1">
                    <a:tint val="75000"/>
                  </a:schemeClr>
                </a:solidFill>
              </a:defRPr>
            </a:lvl5pPr>
            <a:lvl6pPr marL="1713945" indent="0" algn="ctr">
              <a:buNone/>
              <a:defRPr>
                <a:solidFill>
                  <a:schemeClr val="tx1">
                    <a:tint val="75000"/>
                  </a:schemeClr>
                </a:solidFill>
              </a:defRPr>
            </a:lvl6pPr>
            <a:lvl7pPr marL="2056733" indent="0" algn="ctr">
              <a:buNone/>
              <a:defRPr>
                <a:solidFill>
                  <a:schemeClr val="tx1">
                    <a:tint val="75000"/>
                  </a:schemeClr>
                </a:solidFill>
              </a:defRPr>
            </a:lvl7pPr>
            <a:lvl8pPr marL="2399523" indent="0" algn="ctr">
              <a:buNone/>
              <a:defRPr>
                <a:solidFill>
                  <a:schemeClr val="tx1">
                    <a:tint val="75000"/>
                  </a:schemeClr>
                </a:solidFill>
              </a:defRPr>
            </a:lvl8pPr>
            <a:lvl9pPr marL="274231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8742688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rint Friendly Title Slide">
    <p:spTree>
      <p:nvGrpSpPr>
        <p:cNvPr id="1" name=""/>
        <p:cNvGrpSpPr/>
        <p:nvPr/>
      </p:nvGrpSpPr>
      <p:grpSpPr>
        <a:xfrm>
          <a:off x="0" y="0"/>
          <a:ext cx="0" cy="0"/>
          <a:chOff x="0" y="0"/>
          <a:chExt cx="0" cy="0"/>
        </a:xfrm>
      </p:grpSpPr>
      <p:sp>
        <p:nvSpPr>
          <p:cNvPr id="5" name="Shape 35"/>
          <p:cNvSpPr>
            <a:spLocks noChangeArrowheads="1"/>
          </p:cNvSpPr>
          <p:nvPr userDrawn="1"/>
        </p:nvSpPr>
        <p:spPr bwMode="auto">
          <a:xfrm>
            <a:off x="146051" y="139703"/>
            <a:ext cx="8851900" cy="4860926"/>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232" eaLnBrk="1" hangingPunct="1"/>
            <a:endParaRPr lang="en-US" altLang="en-US" sz="2025" dirty="0">
              <a:solidFill>
                <a:srgbClr val="FFFFFF"/>
              </a:solidFill>
            </a:endParaRPr>
          </a:p>
        </p:txBody>
      </p:sp>
      <p:sp>
        <p:nvSpPr>
          <p:cNvPr id="7" name="Title 1"/>
          <p:cNvSpPr>
            <a:spLocks noGrp="1"/>
          </p:cNvSpPr>
          <p:nvPr>
            <p:ph type="ctrTitle" hasCustomPrompt="1"/>
          </p:nvPr>
        </p:nvSpPr>
        <p:spPr>
          <a:xfrm>
            <a:off x="253010" y="1713836"/>
            <a:ext cx="8636992" cy="1102520"/>
          </a:xfrm>
        </p:spPr>
        <p:txBody>
          <a:bodyPr/>
          <a:lstStyle>
            <a:lvl1pPr algn="ctr">
              <a:lnSpc>
                <a:spcPct val="90000"/>
              </a:lnSpc>
              <a:defRPr sz="4200"/>
            </a:lvl1pPr>
          </a:lstStyle>
          <a:p>
            <a:r>
              <a:rPr lang="en-US" dirty="0"/>
              <a:t>CLICK TO EDIT MASTER TITLE STYLE</a:t>
            </a:r>
          </a:p>
        </p:txBody>
      </p:sp>
      <p:sp>
        <p:nvSpPr>
          <p:cNvPr id="8" name="Subtitle 2"/>
          <p:cNvSpPr>
            <a:spLocks noGrp="1"/>
          </p:cNvSpPr>
          <p:nvPr>
            <p:ph type="subTitle" idx="1"/>
          </p:nvPr>
        </p:nvSpPr>
        <p:spPr>
          <a:xfrm>
            <a:off x="315535" y="3716739"/>
            <a:ext cx="8511977" cy="554440"/>
          </a:xfrm>
        </p:spPr>
        <p:txBody>
          <a:bodyPr/>
          <a:lstStyle>
            <a:lvl1pPr marL="0" indent="0" algn="ctr">
              <a:lnSpc>
                <a:spcPct val="100000"/>
              </a:lnSpc>
              <a:spcBef>
                <a:spcPts val="315"/>
              </a:spcBef>
              <a:buNone/>
              <a:defRPr sz="1725" baseline="0">
                <a:solidFill>
                  <a:schemeClr val="tx1"/>
                </a:solidFill>
              </a:defRPr>
            </a:lvl1pPr>
            <a:lvl2pPr marL="342790" indent="0" algn="ctr">
              <a:buNone/>
              <a:defRPr>
                <a:solidFill>
                  <a:schemeClr val="tx1">
                    <a:tint val="75000"/>
                  </a:schemeClr>
                </a:solidFill>
              </a:defRPr>
            </a:lvl2pPr>
            <a:lvl3pPr marL="685578" indent="0" algn="ctr">
              <a:buNone/>
              <a:defRPr>
                <a:solidFill>
                  <a:schemeClr val="tx1">
                    <a:tint val="75000"/>
                  </a:schemeClr>
                </a:solidFill>
              </a:defRPr>
            </a:lvl3pPr>
            <a:lvl4pPr marL="1028367" indent="0" algn="ctr">
              <a:buNone/>
              <a:defRPr>
                <a:solidFill>
                  <a:schemeClr val="tx1">
                    <a:tint val="75000"/>
                  </a:schemeClr>
                </a:solidFill>
              </a:defRPr>
            </a:lvl4pPr>
            <a:lvl5pPr marL="1371156" indent="0" algn="ctr">
              <a:buNone/>
              <a:defRPr>
                <a:solidFill>
                  <a:schemeClr val="tx1">
                    <a:tint val="75000"/>
                  </a:schemeClr>
                </a:solidFill>
              </a:defRPr>
            </a:lvl5pPr>
            <a:lvl6pPr marL="1713945" indent="0" algn="ctr">
              <a:buNone/>
              <a:defRPr>
                <a:solidFill>
                  <a:schemeClr val="tx1">
                    <a:tint val="75000"/>
                  </a:schemeClr>
                </a:solidFill>
              </a:defRPr>
            </a:lvl6pPr>
            <a:lvl7pPr marL="2056733" indent="0" algn="ctr">
              <a:buNone/>
              <a:defRPr>
                <a:solidFill>
                  <a:schemeClr val="tx1">
                    <a:tint val="75000"/>
                  </a:schemeClr>
                </a:solidFill>
              </a:defRPr>
            </a:lvl7pPr>
            <a:lvl8pPr marL="2399523" indent="0" algn="ctr">
              <a:buNone/>
              <a:defRPr>
                <a:solidFill>
                  <a:schemeClr val="tx1">
                    <a:tint val="75000"/>
                  </a:schemeClr>
                </a:solidFill>
              </a:defRPr>
            </a:lvl8pPr>
            <a:lvl9pPr marL="2742311" indent="0" algn="ctr">
              <a:buNone/>
              <a:defRPr>
                <a:solidFill>
                  <a:schemeClr val="tx1">
                    <a:tint val="75000"/>
                  </a:schemeClr>
                </a:solidFill>
              </a:defRPr>
            </a:lvl9pPr>
          </a:lstStyle>
          <a:p>
            <a:r>
              <a:rPr lang="en-US"/>
              <a:t>Click to edit Master subtitle style</a:t>
            </a:r>
            <a:endParaRPr lang="en-US" dirty="0"/>
          </a:p>
        </p:txBody>
      </p:sp>
      <p:pic>
        <p:nvPicPr>
          <p:cNvPr id="9" name="Picture 2" descr="C:\Users\220042148\Desktop\Made For Me\Power LOGO Images\NEWEST BATCH\15_GEA_vert_541.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858769" y="585216"/>
            <a:ext cx="1448012" cy="8321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3895728" y="3357563"/>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252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Objective/Transition 1">
    <p:bg bwMode="gray">
      <p:bgPr>
        <a:solidFill>
          <a:schemeClr val="bg2"/>
        </a:solidFill>
        <a:effectLst/>
      </p:bgPr>
    </p:bg>
    <p:spTree>
      <p:nvGrpSpPr>
        <p:cNvPr id="1" name=""/>
        <p:cNvGrpSpPr/>
        <p:nvPr/>
      </p:nvGrpSpPr>
      <p:grpSpPr>
        <a:xfrm>
          <a:off x="0" y="0"/>
          <a:ext cx="0" cy="0"/>
          <a:chOff x="0" y="0"/>
          <a:chExt cx="0" cy="0"/>
        </a:xfrm>
      </p:grpSpPr>
      <p:sp>
        <p:nvSpPr>
          <p:cNvPr id="4" name="Shape 35"/>
          <p:cNvSpPr>
            <a:spLocks noChangeArrowheads="1"/>
          </p:cNvSpPr>
          <p:nvPr/>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232" eaLnBrk="1" hangingPunct="1"/>
            <a:endParaRPr lang="en-US" altLang="en-US" sz="2025" dirty="0">
              <a:solidFill>
                <a:srgbClr val="FFFFFF"/>
              </a:solidFill>
            </a:endParaRPr>
          </a:p>
        </p:txBody>
      </p:sp>
      <p:sp>
        <p:nvSpPr>
          <p:cNvPr id="8" name="Title 1"/>
          <p:cNvSpPr>
            <a:spLocks noGrp="1"/>
          </p:cNvSpPr>
          <p:nvPr>
            <p:ph type="ctrTitle" hasCustomPrompt="1"/>
          </p:nvPr>
        </p:nvSpPr>
        <p:spPr>
          <a:xfrm>
            <a:off x="315535" y="991212"/>
            <a:ext cx="8511977" cy="1081553"/>
          </a:xfrm>
        </p:spPr>
        <p:txBody>
          <a:bodyPr/>
          <a:lstStyle>
            <a:lvl1pPr algn="ctr">
              <a:lnSpc>
                <a:spcPct val="90000"/>
              </a:lnSpc>
              <a:defRPr sz="3150"/>
            </a:lvl1pPr>
          </a:lstStyle>
          <a:p>
            <a:r>
              <a:rPr lang="en-US" dirty="0"/>
              <a:t>CLICK TO EDIT MASTER </a:t>
            </a:r>
            <a:br>
              <a:rPr lang="en-US" dirty="0"/>
            </a:br>
            <a:r>
              <a:rPr lang="en-US" dirty="0"/>
              <a:t>TITLE STYLE</a:t>
            </a:r>
          </a:p>
        </p:txBody>
      </p:sp>
      <p:sp>
        <p:nvSpPr>
          <p:cNvPr id="9" name="Subtitle 2"/>
          <p:cNvSpPr>
            <a:spLocks noGrp="1"/>
          </p:cNvSpPr>
          <p:nvPr>
            <p:ph type="subTitle" idx="1"/>
          </p:nvPr>
        </p:nvSpPr>
        <p:spPr>
          <a:xfrm>
            <a:off x="315535" y="2571752"/>
            <a:ext cx="8511977" cy="1699424"/>
          </a:xfrm>
        </p:spPr>
        <p:txBody>
          <a:bodyPr/>
          <a:lstStyle>
            <a:lvl1pPr marL="0" indent="0" algn="ctr">
              <a:lnSpc>
                <a:spcPct val="100000"/>
              </a:lnSpc>
              <a:spcBef>
                <a:spcPts val="315"/>
              </a:spcBef>
              <a:buNone/>
              <a:defRPr sz="1725" baseline="0">
                <a:solidFill>
                  <a:schemeClr val="tx1"/>
                </a:solidFill>
              </a:defRPr>
            </a:lvl1pPr>
            <a:lvl2pPr marL="342790" indent="0" algn="ctr">
              <a:buNone/>
              <a:defRPr>
                <a:solidFill>
                  <a:schemeClr val="tx1">
                    <a:tint val="75000"/>
                  </a:schemeClr>
                </a:solidFill>
              </a:defRPr>
            </a:lvl2pPr>
            <a:lvl3pPr marL="685578" indent="0" algn="ctr">
              <a:buNone/>
              <a:defRPr>
                <a:solidFill>
                  <a:schemeClr val="tx1">
                    <a:tint val="75000"/>
                  </a:schemeClr>
                </a:solidFill>
              </a:defRPr>
            </a:lvl3pPr>
            <a:lvl4pPr marL="1028367" indent="0" algn="ctr">
              <a:buNone/>
              <a:defRPr>
                <a:solidFill>
                  <a:schemeClr val="tx1">
                    <a:tint val="75000"/>
                  </a:schemeClr>
                </a:solidFill>
              </a:defRPr>
            </a:lvl4pPr>
            <a:lvl5pPr marL="1371156" indent="0" algn="ctr">
              <a:buNone/>
              <a:defRPr>
                <a:solidFill>
                  <a:schemeClr val="tx1">
                    <a:tint val="75000"/>
                  </a:schemeClr>
                </a:solidFill>
              </a:defRPr>
            </a:lvl5pPr>
            <a:lvl6pPr marL="1713945" indent="0" algn="ctr">
              <a:buNone/>
              <a:defRPr>
                <a:solidFill>
                  <a:schemeClr val="tx1">
                    <a:tint val="75000"/>
                  </a:schemeClr>
                </a:solidFill>
              </a:defRPr>
            </a:lvl6pPr>
            <a:lvl7pPr marL="2056733" indent="0" algn="ctr">
              <a:buNone/>
              <a:defRPr>
                <a:solidFill>
                  <a:schemeClr val="tx1">
                    <a:tint val="75000"/>
                  </a:schemeClr>
                </a:solidFill>
              </a:defRPr>
            </a:lvl7pPr>
            <a:lvl8pPr marL="2399523" indent="0" algn="ctr">
              <a:buNone/>
              <a:defRPr>
                <a:solidFill>
                  <a:schemeClr val="tx1">
                    <a:tint val="75000"/>
                  </a:schemeClr>
                </a:solidFill>
              </a:defRPr>
            </a:lvl8pPr>
            <a:lvl9pPr marL="2742311" indent="0" algn="ctr">
              <a:buNone/>
              <a:defRPr>
                <a:solidFill>
                  <a:schemeClr val="tx1">
                    <a:tint val="75000"/>
                  </a:schemeClr>
                </a:solidFill>
              </a:defRPr>
            </a:lvl9pPr>
          </a:lstStyle>
          <a:p>
            <a:r>
              <a:rPr lang="en-US"/>
              <a:t>Click to edit Master subtitle style</a:t>
            </a:r>
            <a:endParaRPr lang="en-US" dirty="0"/>
          </a:p>
        </p:txBody>
      </p:sp>
      <p:cxnSp>
        <p:nvCxnSpPr>
          <p:cNvPr id="5" name="Straight Connector 4"/>
          <p:cNvCxnSpPr/>
          <p:nvPr userDrawn="1"/>
        </p:nvCxnSpPr>
        <p:spPr>
          <a:xfrm>
            <a:off x="3895728" y="2330450"/>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06271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rint Friendly Transition">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15535" y="991212"/>
            <a:ext cx="8511977" cy="1081553"/>
          </a:xfrm>
        </p:spPr>
        <p:txBody>
          <a:bodyPr/>
          <a:lstStyle>
            <a:lvl1pPr algn="ctr">
              <a:lnSpc>
                <a:spcPct val="90000"/>
              </a:lnSpc>
              <a:defRPr sz="3150"/>
            </a:lvl1pPr>
          </a:lstStyle>
          <a:p>
            <a:r>
              <a:rPr lang="en-US" dirty="0"/>
              <a:t>CLICK TO EDIT MASTER </a:t>
            </a:r>
            <a:br>
              <a:rPr lang="en-US" dirty="0"/>
            </a:br>
            <a:r>
              <a:rPr lang="en-US" dirty="0"/>
              <a:t>TITLE STYLE</a:t>
            </a:r>
          </a:p>
        </p:txBody>
      </p:sp>
      <p:sp>
        <p:nvSpPr>
          <p:cNvPr id="4" name="Subtitle 2"/>
          <p:cNvSpPr>
            <a:spLocks noGrp="1"/>
          </p:cNvSpPr>
          <p:nvPr>
            <p:ph type="subTitle" idx="1"/>
          </p:nvPr>
        </p:nvSpPr>
        <p:spPr>
          <a:xfrm>
            <a:off x="315535" y="2571752"/>
            <a:ext cx="8511977" cy="1699424"/>
          </a:xfrm>
        </p:spPr>
        <p:txBody>
          <a:bodyPr/>
          <a:lstStyle>
            <a:lvl1pPr marL="0" indent="0" algn="ctr">
              <a:lnSpc>
                <a:spcPct val="100000"/>
              </a:lnSpc>
              <a:spcBef>
                <a:spcPts val="315"/>
              </a:spcBef>
              <a:buNone/>
              <a:defRPr sz="1725" baseline="0">
                <a:solidFill>
                  <a:schemeClr val="tx1"/>
                </a:solidFill>
              </a:defRPr>
            </a:lvl1pPr>
            <a:lvl2pPr marL="342790" indent="0" algn="ctr">
              <a:buNone/>
              <a:defRPr>
                <a:solidFill>
                  <a:schemeClr val="tx1">
                    <a:tint val="75000"/>
                  </a:schemeClr>
                </a:solidFill>
              </a:defRPr>
            </a:lvl2pPr>
            <a:lvl3pPr marL="685578" indent="0" algn="ctr">
              <a:buNone/>
              <a:defRPr>
                <a:solidFill>
                  <a:schemeClr val="tx1">
                    <a:tint val="75000"/>
                  </a:schemeClr>
                </a:solidFill>
              </a:defRPr>
            </a:lvl3pPr>
            <a:lvl4pPr marL="1028367" indent="0" algn="ctr">
              <a:buNone/>
              <a:defRPr>
                <a:solidFill>
                  <a:schemeClr val="tx1">
                    <a:tint val="75000"/>
                  </a:schemeClr>
                </a:solidFill>
              </a:defRPr>
            </a:lvl4pPr>
            <a:lvl5pPr marL="1371156" indent="0" algn="ctr">
              <a:buNone/>
              <a:defRPr>
                <a:solidFill>
                  <a:schemeClr val="tx1">
                    <a:tint val="75000"/>
                  </a:schemeClr>
                </a:solidFill>
              </a:defRPr>
            </a:lvl5pPr>
            <a:lvl6pPr marL="1713945" indent="0" algn="ctr">
              <a:buNone/>
              <a:defRPr>
                <a:solidFill>
                  <a:schemeClr val="tx1">
                    <a:tint val="75000"/>
                  </a:schemeClr>
                </a:solidFill>
              </a:defRPr>
            </a:lvl6pPr>
            <a:lvl7pPr marL="2056733" indent="0" algn="ctr">
              <a:buNone/>
              <a:defRPr>
                <a:solidFill>
                  <a:schemeClr val="tx1">
                    <a:tint val="75000"/>
                  </a:schemeClr>
                </a:solidFill>
              </a:defRPr>
            </a:lvl7pPr>
            <a:lvl8pPr marL="2399523" indent="0" algn="ctr">
              <a:buNone/>
              <a:defRPr>
                <a:solidFill>
                  <a:schemeClr val="tx1">
                    <a:tint val="75000"/>
                  </a:schemeClr>
                </a:solidFill>
              </a:defRPr>
            </a:lvl8pPr>
            <a:lvl9pPr marL="2742311" indent="0" algn="ctr">
              <a:buNone/>
              <a:defRPr>
                <a:solidFill>
                  <a:schemeClr val="tx1">
                    <a:tint val="75000"/>
                  </a:schemeClr>
                </a:solidFill>
              </a:defRPr>
            </a:lvl9pPr>
          </a:lstStyle>
          <a:p>
            <a:r>
              <a:rPr lang="en-US"/>
              <a:t>Click to edit Master subtitle style</a:t>
            </a:r>
            <a:endParaRPr lang="en-US" dirty="0"/>
          </a:p>
        </p:txBody>
      </p:sp>
      <p:sp>
        <p:nvSpPr>
          <p:cNvPr id="5" name="Shape 35"/>
          <p:cNvSpPr>
            <a:spLocks noChangeArrowheads="1"/>
          </p:cNvSpPr>
          <p:nvPr userDrawn="1"/>
        </p:nvSpPr>
        <p:spPr bwMode="auto">
          <a:xfrm>
            <a:off x="146051" y="139703"/>
            <a:ext cx="8851900" cy="4860926"/>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232" eaLnBrk="1" hangingPunct="1"/>
            <a:endParaRPr lang="en-US" altLang="en-US" sz="2025" dirty="0">
              <a:solidFill>
                <a:srgbClr val="FFFFFF"/>
              </a:solidFill>
            </a:endParaRPr>
          </a:p>
        </p:txBody>
      </p:sp>
      <p:cxnSp>
        <p:nvCxnSpPr>
          <p:cNvPr id="7" name="Straight Connector 6"/>
          <p:cNvCxnSpPr/>
          <p:nvPr userDrawn="1"/>
        </p:nvCxnSpPr>
        <p:spPr>
          <a:xfrm>
            <a:off x="3895728" y="2330450"/>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300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tenerary">
    <p:bg bwMode="gray">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985870" y="990603"/>
            <a:ext cx="2384228" cy="2582664"/>
          </a:xfrm>
        </p:spPr>
        <p:txBody>
          <a:bodyPr/>
          <a:lstStyle>
            <a:lvl1pPr>
              <a:defRPr sz="1275"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4"/>
          </p:nvPr>
        </p:nvSpPr>
        <p:spPr>
          <a:xfrm>
            <a:off x="4572001" y="990603"/>
            <a:ext cx="1279922" cy="2582664"/>
          </a:xfrm>
        </p:spPr>
        <p:txBody>
          <a:bodyPr/>
          <a:lstStyle>
            <a:lvl1pPr>
              <a:defRPr sz="1275" baseline="0">
                <a:latin typeface="+mj-lt"/>
              </a:defRPr>
            </a:lvl1pPr>
            <a:lvl2pPr>
              <a:defRPr>
                <a:latin typeface="+mj-lt"/>
              </a:defRPr>
            </a:lvl2pPr>
            <a:lvl3pPr>
              <a:defRPr>
                <a:latin typeface="+mj-lt"/>
              </a:defRPr>
            </a:lvl3pPr>
            <a:lvl4pPr>
              <a:defRPr>
                <a:latin typeface="+mj-lt"/>
              </a:defRPr>
            </a:lvl4pPr>
            <a:lvl5pPr marL="1371796" indent="0">
              <a:buNone/>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p:cNvSpPr>
            <a:spLocks noGrp="1"/>
          </p:cNvSpPr>
          <p:nvPr>
            <p:ph type="title" hasCustomPrompt="1"/>
          </p:nvPr>
        </p:nvSpPr>
        <p:spPr/>
        <p:txBody>
          <a:bodyPr/>
          <a:lstStyle/>
          <a:p>
            <a:pPr lvl="0"/>
            <a:r>
              <a:rPr lang="en-US" dirty="0"/>
              <a:t>CLICK TO EDIT MASTER TITLE STYLE</a:t>
            </a:r>
          </a:p>
        </p:txBody>
      </p:sp>
    </p:spTree>
    <p:extLst>
      <p:ext uri="{BB962C8B-B14F-4D97-AF65-F5344CB8AC3E}">
        <p14:creationId xmlns:p14="http://schemas.microsoft.com/office/powerpoint/2010/main" val="331056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arge Vertical Left Photo">
    <p:spTree>
      <p:nvGrpSpPr>
        <p:cNvPr id="1" name=""/>
        <p:cNvGrpSpPr/>
        <p:nvPr/>
      </p:nvGrpSpPr>
      <p:grpSpPr>
        <a:xfrm>
          <a:off x="0" y="0"/>
          <a:ext cx="0" cy="0"/>
          <a:chOff x="0" y="0"/>
          <a:chExt cx="0" cy="0"/>
        </a:xfrm>
      </p:grpSpPr>
      <p:sp>
        <p:nvSpPr>
          <p:cNvPr id="6" name="Shape 35"/>
          <p:cNvSpPr/>
          <p:nvPr userDrawn="1"/>
        </p:nvSpPr>
        <p:spPr>
          <a:xfrm>
            <a:off x="4691064" y="139703"/>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57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2" name="Title 1"/>
          <p:cNvSpPr>
            <a:spLocks noGrp="1"/>
          </p:cNvSpPr>
          <p:nvPr>
            <p:ph type="title" hasCustomPrompt="1"/>
          </p:nvPr>
        </p:nvSpPr>
        <p:spPr>
          <a:xfrm>
            <a:off x="4831460" y="319490"/>
            <a:ext cx="3980656" cy="969368"/>
          </a:xfrm>
        </p:spPr>
        <p:txBody>
          <a:bodyPr/>
          <a:lstStyle>
            <a:lvl1pPr>
              <a:defRPr baseline="0"/>
            </a:lvl1pPr>
          </a:lstStyle>
          <a:p>
            <a:r>
              <a:rPr lang="en-US" dirty="0"/>
              <a:t>CLICK TO EDIT MASTER TITLE STYLE</a:t>
            </a:r>
          </a:p>
        </p:txBody>
      </p:sp>
      <p:sp>
        <p:nvSpPr>
          <p:cNvPr id="8" name="Content Placeholder 7"/>
          <p:cNvSpPr>
            <a:spLocks noGrp="1"/>
          </p:cNvSpPr>
          <p:nvPr>
            <p:ph sz="quarter" idx="10"/>
          </p:nvPr>
        </p:nvSpPr>
        <p:spPr>
          <a:xfrm>
            <a:off x="3" y="0"/>
            <a:ext cx="4497586" cy="5143500"/>
          </a:xfrm>
          <a:solidFill>
            <a:schemeClr val="bg2">
              <a:lumMod val="85000"/>
            </a:schemeClr>
          </a:solidFill>
        </p:spPr>
        <p:txBody>
          <a:bodyPr/>
          <a:lstStyle>
            <a:lvl1pPr>
              <a:defRPr baseline="0"/>
            </a:lvl1pPr>
          </a:lstStyle>
          <a:p>
            <a:pPr lvl="0"/>
            <a:r>
              <a:rPr lang="en-US"/>
              <a:t>Click to edit Master text styles</a:t>
            </a:r>
          </a:p>
        </p:txBody>
      </p:sp>
      <p:sp>
        <p:nvSpPr>
          <p:cNvPr id="4" name="Text Placeholder 3"/>
          <p:cNvSpPr>
            <a:spLocks noGrp="1"/>
          </p:cNvSpPr>
          <p:nvPr>
            <p:ph type="body" sz="quarter" idx="11"/>
          </p:nvPr>
        </p:nvSpPr>
        <p:spPr>
          <a:xfrm>
            <a:off x="4831460" y="1721386"/>
            <a:ext cx="3980656" cy="3146286"/>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8199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arge Vertical Right Photo">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285767" y="320042"/>
            <a:ext cx="3979863" cy="989013"/>
          </a:xfrm>
        </p:spPr>
        <p:txBody>
          <a:bodyPr/>
          <a:lstStyle>
            <a:lvl1pPr marL="0" indent="0">
              <a:defRPr sz="2100">
                <a:latin typeface="+mj-lt"/>
              </a:defRPr>
            </a:lvl1pPr>
          </a:lstStyle>
          <a:p>
            <a:pPr lvl="0"/>
            <a:r>
              <a:rPr lang="en-US" dirty="0"/>
              <a:t>CLICK TO EDIT MASTER TITLE STYLE</a:t>
            </a:r>
          </a:p>
        </p:txBody>
      </p:sp>
      <p:sp>
        <p:nvSpPr>
          <p:cNvPr id="6" name="Shape 35"/>
          <p:cNvSpPr/>
          <p:nvPr userDrawn="1"/>
        </p:nvSpPr>
        <p:spPr>
          <a:xfrm>
            <a:off x="4691064" y="139703"/>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57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2" name="Title 1"/>
          <p:cNvSpPr>
            <a:spLocks noGrp="1"/>
          </p:cNvSpPr>
          <p:nvPr>
            <p:ph type="title" hasCustomPrompt="1"/>
          </p:nvPr>
        </p:nvSpPr>
        <p:spPr>
          <a:xfrm>
            <a:off x="4831460" y="319490"/>
            <a:ext cx="3980656" cy="969368"/>
          </a:xfrm>
        </p:spPr>
        <p:txBody>
          <a:bodyPr/>
          <a:lstStyle>
            <a:lvl1pPr>
              <a:defRPr baseline="0"/>
            </a:lvl1pPr>
          </a:lstStyle>
          <a:p>
            <a:r>
              <a:rPr lang="en-US" dirty="0"/>
              <a:t>CLICK TO EDIT MASTER TITLE STYLE</a:t>
            </a:r>
          </a:p>
        </p:txBody>
      </p:sp>
      <p:sp>
        <p:nvSpPr>
          <p:cNvPr id="8" name="Content Placeholder 7"/>
          <p:cNvSpPr>
            <a:spLocks noGrp="1"/>
          </p:cNvSpPr>
          <p:nvPr>
            <p:ph sz="quarter" idx="10"/>
          </p:nvPr>
        </p:nvSpPr>
        <p:spPr>
          <a:xfrm>
            <a:off x="4646415" y="-1589"/>
            <a:ext cx="4497586" cy="5143500"/>
          </a:xfrm>
          <a:solidFill>
            <a:schemeClr val="bg2">
              <a:lumMod val="85000"/>
            </a:schemeClr>
          </a:solidFill>
        </p:spPr>
        <p:txBody>
          <a:bodyPr/>
          <a:lstStyle>
            <a:lvl1pPr>
              <a:defRPr baseline="0"/>
            </a:lvl1pPr>
          </a:lstStyle>
          <a:p>
            <a:pPr lvl="0"/>
            <a:r>
              <a:rPr lang="en-US"/>
              <a:t>Click to edit Master text styles</a:t>
            </a:r>
          </a:p>
        </p:txBody>
      </p:sp>
      <p:sp>
        <p:nvSpPr>
          <p:cNvPr id="9" name="Shape 35"/>
          <p:cNvSpPr/>
          <p:nvPr userDrawn="1"/>
        </p:nvSpPr>
        <p:spPr>
          <a:xfrm>
            <a:off x="144982" y="140864"/>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57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11" name="Text Placeholder 3"/>
          <p:cNvSpPr>
            <a:spLocks noGrp="1"/>
          </p:cNvSpPr>
          <p:nvPr>
            <p:ph type="body" sz="quarter" idx="12"/>
          </p:nvPr>
        </p:nvSpPr>
        <p:spPr>
          <a:xfrm>
            <a:off x="285378" y="1722545"/>
            <a:ext cx="3980656" cy="3146286"/>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2320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Horizontal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5" name="Content Placeholder 7"/>
          <p:cNvSpPr>
            <a:spLocks noGrp="1"/>
          </p:cNvSpPr>
          <p:nvPr>
            <p:ph sz="quarter" idx="10"/>
          </p:nvPr>
        </p:nvSpPr>
        <p:spPr>
          <a:xfrm>
            <a:off x="253010" y="1214445"/>
            <a:ext cx="8636992" cy="3226739"/>
          </a:xfrm>
          <a:solidFill>
            <a:schemeClr val="bg2">
              <a:lumMod val="85000"/>
            </a:schemeClr>
          </a:solidFill>
        </p:spPr>
        <p:txBody>
          <a:bodyPr/>
          <a:lstStyle>
            <a:lvl1pPr>
              <a:defRPr baseline="0"/>
            </a:lvl1pPr>
          </a:lstStyle>
          <a:p>
            <a:pPr lvl="0"/>
            <a:r>
              <a:rPr lang="en-US"/>
              <a:t>Click to edit Master text styles</a:t>
            </a:r>
          </a:p>
        </p:txBody>
      </p:sp>
    </p:spTree>
    <p:extLst>
      <p:ext uri="{BB962C8B-B14F-4D97-AF65-F5344CB8AC3E}">
        <p14:creationId xmlns:p14="http://schemas.microsoft.com/office/powerpoint/2010/main" val="2979835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orizontal Photo w/ Text">
    <p:spTree>
      <p:nvGrpSpPr>
        <p:cNvPr id="1" name=""/>
        <p:cNvGrpSpPr/>
        <p:nvPr/>
      </p:nvGrpSpPr>
      <p:grpSpPr>
        <a:xfrm>
          <a:off x="0" y="0"/>
          <a:ext cx="0" cy="0"/>
          <a:chOff x="0" y="0"/>
          <a:chExt cx="0" cy="0"/>
        </a:xfrm>
      </p:grpSpPr>
      <p:sp>
        <p:nvSpPr>
          <p:cNvPr id="5" name="Content Placeholder 7"/>
          <p:cNvSpPr>
            <a:spLocks noGrp="1"/>
          </p:cNvSpPr>
          <p:nvPr>
            <p:ph sz="quarter" idx="10"/>
          </p:nvPr>
        </p:nvSpPr>
        <p:spPr>
          <a:xfrm>
            <a:off x="253523" y="1214445"/>
            <a:ext cx="4236983" cy="3226739"/>
          </a:xfrm>
          <a:solidFill>
            <a:schemeClr val="bg2">
              <a:lumMod val="85000"/>
            </a:schemeClr>
          </a:solidFill>
        </p:spPr>
        <p:txBody>
          <a:bodyPr/>
          <a:lstStyle>
            <a:lvl1pPr>
              <a:defRPr baseline="0"/>
            </a:lvl1pPr>
          </a:lstStyle>
          <a:p>
            <a:pPr lvl="0"/>
            <a:r>
              <a:rPr lang="en-US"/>
              <a:t>Click to edit Master text styles</a:t>
            </a:r>
          </a:p>
        </p:txBody>
      </p:sp>
      <p:sp>
        <p:nvSpPr>
          <p:cNvPr id="7" name="Text Placeholder 9"/>
          <p:cNvSpPr>
            <a:spLocks noGrp="1"/>
          </p:cNvSpPr>
          <p:nvPr>
            <p:ph type="body" sz="quarter" idx="11"/>
          </p:nvPr>
        </p:nvSpPr>
        <p:spPr>
          <a:xfrm>
            <a:off x="4653534" y="1214445"/>
            <a:ext cx="4236983" cy="3226739"/>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04037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rint Friendly Title Slide">
    <p:spTree>
      <p:nvGrpSpPr>
        <p:cNvPr id="1" name=""/>
        <p:cNvGrpSpPr/>
        <p:nvPr/>
      </p:nvGrpSpPr>
      <p:grpSpPr>
        <a:xfrm>
          <a:off x="0" y="0"/>
          <a:ext cx="0" cy="0"/>
          <a:chOff x="0" y="0"/>
          <a:chExt cx="0" cy="0"/>
        </a:xfrm>
      </p:grpSpPr>
      <p:sp>
        <p:nvSpPr>
          <p:cNvPr id="5" name="Shape 35"/>
          <p:cNvSpPr>
            <a:spLocks noChangeArrowheads="1"/>
          </p:cNvSpPr>
          <p:nvPr userDrawn="1"/>
        </p:nvSpPr>
        <p:spPr bwMode="auto">
          <a:xfrm>
            <a:off x="146051" y="139703"/>
            <a:ext cx="8851900" cy="4860926"/>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151" eaLnBrk="1" hangingPunct="1"/>
            <a:endParaRPr lang="en-US" altLang="en-US" sz="2025" dirty="0">
              <a:solidFill>
                <a:srgbClr val="FFFFFF"/>
              </a:solidFill>
            </a:endParaRPr>
          </a:p>
        </p:txBody>
      </p:sp>
      <p:sp>
        <p:nvSpPr>
          <p:cNvPr id="7" name="Title 1"/>
          <p:cNvSpPr>
            <a:spLocks noGrp="1"/>
          </p:cNvSpPr>
          <p:nvPr>
            <p:ph type="ctrTitle" hasCustomPrompt="1"/>
          </p:nvPr>
        </p:nvSpPr>
        <p:spPr>
          <a:xfrm>
            <a:off x="253010" y="1713837"/>
            <a:ext cx="8636992" cy="1102520"/>
          </a:xfrm>
        </p:spPr>
        <p:txBody>
          <a:bodyPr/>
          <a:lstStyle>
            <a:lvl1pPr algn="ctr">
              <a:lnSpc>
                <a:spcPct val="90000"/>
              </a:lnSpc>
              <a:defRPr sz="4200"/>
            </a:lvl1pPr>
          </a:lstStyle>
          <a:p>
            <a:r>
              <a:rPr lang="en-US" dirty="0"/>
              <a:t>CLICK TO EDIT MASTER TITLE STYLE</a:t>
            </a:r>
          </a:p>
        </p:txBody>
      </p:sp>
      <p:sp>
        <p:nvSpPr>
          <p:cNvPr id="8" name="Subtitle 2"/>
          <p:cNvSpPr>
            <a:spLocks noGrp="1"/>
          </p:cNvSpPr>
          <p:nvPr>
            <p:ph type="subTitle" idx="1"/>
          </p:nvPr>
        </p:nvSpPr>
        <p:spPr>
          <a:xfrm>
            <a:off x="315536" y="3716739"/>
            <a:ext cx="8511977" cy="554440"/>
          </a:xfrm>
        </p:spPr>
        <p:txBody>
          <a:bodyPr/>
          <a:lstStyle>
            <a:lvl1pPr marL="0" indent="0" algn="ctr">
              <a:lnSpc>
                <a:spcPct val="100000"/>
              </a:lnSpc>
              <a:spcBef>
                <a:spcPts val="315"/>
              </a:spcBef>
              <a:buNone/>
              <a:defRPr sz="1725" baseline="0">
                <a:solidFill>
                  <a:schemeClr val="tx1"/>
                </a:solidFill>
              </a:defRPr>
            </a:lvl1pPr>
            <a:lvl2pPr marL="342749" indent="0" algn="ctr">
              <a:buNone/>
              <a:defRPr>
                <a:solidFill>
                  <a:schemeClr val="tx1">
                    <a:tint val="75000"/>
                  </a:schemeClr>
                </a:solidFill>
              </a:defRPr>
            </a:lvl2pPr>
            <a:lvl3pPr marL="685498" indent="0" algn="ctr">
              <a:buNone/>
              <a:defRPr>
                <a:solidFill>
                  <a:schemeClr val="tx1">
                    <a:tint val="75000"/>
                  </a:schemeClr>
                </a:solidFill>
              </a:defRPr>
            </a:lvl3pPr>
            <a:lvl4pPr marL="1028247" indent="0" algn="ctr">
              <a:buNone/>
              <a:defRPr>
                <a:solidFill>
                  <a:schemeClr val="tx1">
                    <a:tint val="75000"/>
                  </a:schemeClr>
                </a:solidFill>
              </a:defRPr>
            </a:lvl4pPr>
            <a:lvl5pPr marL="1370996" indent="0" algn="ctr">
              <a:buNone/>
              <a:defRPr>
                <a:solidFill>
                  <a:schemeClr val="tx1">
                    <a:tint val="75000"/>
                  </a:schemeClr>
                </a:solidFill>
              </a:defRPr>
            </a:lvl5pPr>
            <a:lvl6pPr marL="1713745" indent="0" algn="ctr">
              <a:buNone/>
              <a:defRPr>
                <a:solidFill>
                  <a:schemeClr val="tx1">
                    <a:tint val="75000"/>
                  </a:schemeClr>
                </a:solidFill>
              </a:defRPr>
            </a:lvl6pPr>
            <a:lvl7pPr marL="2056493" indent="0" algn="ctr">
              <a:buNone/>
              <a:defRPr>
                <a:solidFill>
                  <a:schemeClr val="tx1">
                    <a:tint val="75000"/>
                  </a:schemeClr>
                </a:solidFill>
              </a:defRPr>
            </a:lvl7pPr>
            <a:lvl8pPr marL="2399243" indent="0" algn="ctr">
              <a:buNone/>
              <a:defRPr>
                <a:solidFill>
                  <a:schemeClr val="tx1">
                    <a:tint val="75000"/>
                  </a:schemeClr>
                </a:solidFill>
              </a:defRPr>
            </a:lvl8pPr>
            <a:lvl9pPr marL="2741991" indent="0" algn="ctr">
              <a:buNone/>
              <a:defRPr>
                <a:solidFill>
                  <a:schemeClr val="tx1">
                    <a:tint val="75000"/>
                  </a:schemeClr>
                </a:solidFill>
              </a:defRPr>
            </a:lvl9pPr>
          </a:lstStyle>
          <a:p>
            <a:r>
              <a:rPr lang="en-US"/>
              <a:t>Click to edit Master subtitle style</a:t>
            </a:r>
            <a:endParaRPr lang="en-US" dirty="0"/>
          </a:p>
        </p:txBody>
      </p:sp>
      <p:pic>
        <p:nvPicPr>
          <p:cNvPr id="9" name="Picture 2" descr="C:\Users\220042148\Desktop\Made For Me\Power LOGO Images\NEWEST BATCH\15_GEA_vert_541.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633911" y="611128"/>
            <a:ext cx="1888888" cy="8321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3895730" y="3357563"/>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841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3" name="Content Placeholder 2"/>
          <p:cNvSpPr>
            <a:spLocks noGrp="1"/>
          </p:cNvSpPr>
          <p:nvPr>
            <p:ph idx="1"/>
          </p:nvPr>
        </p:nvSpPr>
        <p:spPr>
          <a:xfrm>
            <a:off x="412751" y="1433722"/>
            <a:ext cx="8318500" cy="3053953"/>
          </a:xfrm>
        </p:spPr>
        <p:txBody>
          <a:bodyPr/>
          <a:lstStyle>
            <a:lvl1pPr>
              <a:defRPr sz="2100">
                <a:solidFill>
                  <a:schemeClr val="tx2"/>
                </a:solidFill>
              </a:defRPr>
            </a:lvl1pPr>
            <a:lvl2pPr marL="213053" indent="-197579">
              <a:defRPr sz="21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2295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ext w/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5" name="Text Placeholder 4"/>
          <p:cNvSpPr>
            <a:spLocks noGrp="1"/>
          </p:cNvSpPr>
          <p:nvPr>
            <p:ph type="body" sz="quarter" idx="10"/>
          </p:nvPr>
        </p:nvSpPr>
        <p:spPr>
          <a:xfrm>
            <a:off x="411480" y="1344168"/>
            <a:ext cx="8478520" cy="3063240"/>
          </a:xfrm>
        </p:spPr>
        <p:txBody>
          <a:bodyPr/>
          <a:lstStyle>
            <a:lvl2pPr marL="303956" indent="-287957">
              <a:buFont typeface="+mj-lt"/>
              <a:buAutoNum type="arabicPeriod"/>
              <a:defRPr/>
            </a:lvl2pPr>
            <a:lvl3pPr marL="441267" indent="-287957">
              <a:buFont typeface="+mj-lt"/>
              <a:buAutoNum type="alphaUcPeriod"/>
              <a:defRPr/>
            </a:lvl3pPr>
            <a:lvl4pPr marL="579914" indent="-287957">
              <a:buFont typeface="+mj-lt"/>
              <a:buAutoNum type="romanUcPeriod"/>
              <a:defRPr/>
            </a:lvl4pPr>
            <a:lvl5pPr marL="767886" indent="-283957">
              <a:buFont typeface="+mj-lt"/>
              <a:buAutoNum type="alphaLcPeriod"/>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0363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30192"/>
            <a:ext cx="8636992" cy="768945"/>
          </a:xfrm>
        </p:spPr>
        <p:txBody>
          <a:bodyPr/>
          <a:lstStyle>
            <a:lvl1pPr algn="l">
              <a:lnSpc>
                <a:spcPct val="100000"/>
              </a:lnSpc>
              <a:defRPr sz="2100" baseline="0"/>
            </a:lvl1pPr>
          </a:lstStyle>
          <a:p>
            <a:r>
              <a:rPr lang="en-US" dirty="0"/>
              <a:t>CLICK TO EDIT MASTER TITLE STYLE</a:t>
            </a:r>
          </a:p>
        </p:txBody>
      </p:sp>
      <p:sp>
        <p:nvSpPr>
          <p:cNvPr id="10" name="Chart Placeholder 9"/>
          <p:cNvSpPr>
            <a:spLocks noGrp="1"/>
          </p:cNvSpPr>
          <p:nvPr>
            <p:ph type="chart" sz="quarter" idx="10"/>
          </p:nvPr>
        </p:nvSpPr>
        <p:spPr>
          <a:xfrm>
            <a:off x="1435699" y="1143005"/>
            <a:ext cx="6279554" cy="3304977"/>
          </a:xfrm>
        </p:spPr>
        <p:txBody>
          <a:bodyPr rtlCol="0">
            <a:noAutofit/>
          </a:bodyPr>
          <a:lstStyle/>
          <a:p>
            <a:pPr lvl="0"/>
            <a:r>
              <a:rPr lang="en-US" noProof="0" dirty="0"/>
              <a:t>Click icon to add chart</a:t>
            </a:r>
          </a:p>
        </p:txBody>
      </p:sp>
    </p:spTree>
    <p:extLst>
      <p:ext uri="{BB962C8B-B14F-4D97-AF65-F5344CB8AC3E}">
        <p14:creationId xmlns:p14="http://schemas.microsoft.com/office/powerpoint/2010/main" val="31969508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0" name="Title 1"/>
          <p:cNvSpPr>
            <a:spLocks noGrp="1"/>
          </p:cNvSpPr>
          <p:nvPr>
            <p:ph type="title" hasCustomPrompt="1"/>
          </p:nvPr>
        </p:nvSpPr>
        <p:spPr>
          <a:xfrm>
            <a:off x="253010" y="230187"/>
            <a:ext cx="8636992" cy="760416"/>
          </a:xfrm>
        </p:spPr>
        <p:txBody>
          <a:bodyPr/>
          <a:lstStyle>
            <a:lvl1pPr>
              <a:defRPr baseline="0"/>
            </a:lvl1pPr>
          </a:lstStyle>
          <a:p>
            <a:r>
              <a:rPr lang="en-US" dirty="0"/>
              <a:t>CLICK TO EDIT MASTER TITLE STYLE</a:t>
            </a:r>
          </a:p>
        </p:txBody>
      </p:sp>
      <p:sp>
        <p:nvSpPr>
          <p:cNvPr id="26" name="Table Placeholder 25"/>
          <p:cNvSpPr>
            <a:spLocks noGrp="1"/>
          </p:cNvSpPr>
          <p:nvPr>
            <p:ph type="tbl" sz="quarter" idx="10"/>
          </p:nvPr>
        </p:nvSpPr>
        <p:spPr>
          <a:xfrm>
            <a:off x="1435699" y="1143005"/>
            <a:ext cx="6279554" cy="3304977"/>
          </a:xfrm>
        </p:spPr>
        <p:txBody>
          <a:bodyPr rtlCol="0">
            <a:noAutofit/>
          </a:bodyPr>
          <a:lstStyle/>
          <a:p>
            <a:pPr lvl="0"/>
            <a:r>
              <a:rPr lang="en-US" noProof="0" dirty="0"/>
              <a:t>Click icon to add table</a:t>
            </a:r>
          </a:p>
        </p:txBody>
      </p:sp>
    </p:spTree>
    <p:extLst>
      <p:ext uri="{BB962C8B-B14F-4D97-AF65-F5344CB8AC3E}">
        <p14:creationId xmlns:p14="http://schemas.microsoft.com/office/powerpoint/2010/main" val="398235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adrant">
    <p:spTree>
      <p:nvGrpSpPr>
        <p:cNvPr id="1" name=""/>
        <p:cNvGrpSpPr/>
        <p:nvPr/>
      </p:nvGrpSpPr>
      <p:grpSpPr>
        <a:xfrm>
          <a:off x="0" y="0"/>
          <a:ext cx="0" cy="0"/>
          <a:chOff x="0" y="0"/>
          <a:chExt cx="0" cy="0"/>
        </a:xfrm>
      </p:grpSpPr>
      <p:cxnSp>
        <p:nvCxnSpPr>
          <p:cNvPr id="7" name="Straight Connector 6"/>
          <p:cNvCxnSpPr/>
          <p:nvPr/>
        </p:nvCxnSpPr>
        <p:spPr>
          <a:xfrm>
            <a:off x="254001" y="2797175"/>
            <a:ext cx="863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1096963"/>
            <a:ext cx="0" cy="34020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lstStyle/>
          <a:p>
            <a:r>
              <a:rPr lang="en-US" dirty="0"/>
              <a:t>CLICK TO EDIT MASTER TITLE STYLE</a:t>
            </a:r>
          </a:p>
        </p:txBody>
      </p:sp>
      <p:sp>
        <p:nvSpPr>
          <p:cNvPr id="13" name="Content Placeholder 2"/>
          <p:cNvSpPr>
            <a:spLocks noGrp="1"/>
          </p:cNvSpPr>
          <p:nvPr>
            <p:ph sz="half" idx="14"/>
          </p:nvPr>
        </p:nvSpPr>
        <p:spPr>
          <a:xfrm>
            <a:off x="411767" y="2857500"/>
            <a:ext cx="4083051" cy="1641078"/>
          </a:xfrm>
          <a:noFill/>
          <a:ln w="9525">
            <a:noFill/>
          </a:ln>
        </p:spPr>
        <p:txBody>
          <a:bodyPr lIns="182822" tIns="118834" rIns="182822"/>
          <a:lstStyle>
            <a:lvl1pPr marL="0" indent="0">
              <a:lnSpc>
                <a:spcPct val="100000"/>
              </a:lnSpc>
              <a:spcBef>
                <a:spcPts val="315"/>
              </a:spcBef>
              <a:spcAft>
                <a:spcPts val="150"/>
              </a:spcAft>
              <a:defRPr lang="en-US" sz="1500" dirty="0" smtClean="0">
                <a:solidFill>
                  <a:schemeClr val="tx1"/>
                </a:solidFill>
              </a:defRPr>
            </a:lvl1pPr>
            <a:lvl2pPr marL="0" indent="-119025">
              <a:lnSpc>
                <a:spcPct val="100000"/>
              </a:lnSpc>
              <a:spcBef>
                <a:spcPts val="315"/>
              </a:spcBef>
              <a:defRPr lang="en-US" sz="1350" dirty="0" smtClean="0">
                <a:solidFill>
                  <a:schemeClr val="tx1"/>
                </a:solidFill>
              </a:defRPr>
            </a:lvl2pPr>
            <a:lvl3pPr marL="123785" indent="-123785">
              <a:defRPr lang="en-US" sz="1050" dirty="0" smtClean="0"/>
            </a:lvl3pPr>
            <a:lvl4pPr marL="233288" indent="-97600">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9" name="Content Placeholder 2"/>
          <p:cNvSpPr>
            <a:spLocks noGrp="1"/>
          </p:cNvSpPr>
          <p:nvPr>
            <p:ph sz="half" idx="15"/>
          </p:nvPr>
        </p:nvSpPr>
        <p:spPr>
          <a:xfrm>
            <a:off x="4648216" y="1096975"/>
            <a:ext cx="4083051" cy="1616927"/>
          </a:xfrm>
          <a:noFill/>
          <a:ln w="9525">
            <a:noFill/>
          </a:ln>
        </p:spPr>
        <p:txBody>
          <a:bodyPr lIns="182822" tIns="118834" rIns="182822"/>
          <a:lstStyle>
            <a:lvl1pPr marL="0" indent="0">
              <a:lnSpc>
                <a:spcPct val="100000"/>
              </a:lnSpc>
              <a:spcBef>
                <a:spcPts val="315"/>
              </a:spcBef>
              <a:spcAft>
                <a:spcPts val="150"/>
              </a:spcAft>
              <a:defRPr lang="en-US" sz="1500" dirty="0" smtClean="0">
                <a:solidFill>
                  <a:schemeClr val="tx1"/>
                </a:solidFill>
              </a:defRPr>
            </a:lvl1pPr>
            <a:lvl2pPr marL="0" indent="-119025">
              <a:lnSpc>
                <a:spcPct val="100000"/>
              </a:lnSpc>
              <a:spcBef>
                <a:spcPts val="315"/>
              </a:spcBef>
              <a:defRPr lang="en-US" sz="1350" dirty="0" smtClean="0">
                <a:solidFill>
                  <a:schemeClr val="tx1"/>
                </a:solidFill>
              </a:defRPr>
            </a:lvl2pPr>
            <a:lvl3pPr marL="123785" indent="-123785">
              <a:defRPr lang="en-US" sz="1050" dirty="0" smtClean="0"/>
            </a:lvl3pPr>
            <a:lvl4pPr marL="233288" indent="-97600">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0" name="Content Placeholder 2"/>
          <p:cNvSpPr>
            <a:spLocks noGrp="1"/>
          </p:cNvSpPr>
          <p:nvPr>
            <p:ph sz="half" idx="16"/>
          </p:nvPr>
        </p:nvSpPr>
        <p:spPr>
          <a:xfrm>
            <a:off x="4645426" y="2857500"/>
            <a:ext cx="4083051" cy="1641078"/>
          </a:xfrm>
          <a:noFill/>
          <a:ln w="9525">
            <a:noFill/>
          </a:ln>
        </p:spPr>
        <p:txBody>
          <a:bodyPr lIns="182822" tIns="118834" rIns="182822"/>
          <a:lstStyle>
            <a:lvl1pPr marL="0" indent="0">
              <a:lnSpc>
                <a:spcPct val="100000"/>
              </a:lnSpc>
              <a:spcBef>
                <a:spcPts val="315"/>
              </a:spcBef>
              <a:spcAft>
                <a:spcPts val="150"/>
              </a:spcAft>
              <a:defRPr lang="en-US" sz="1500" dirty="0" smtClean="0">
                <a:solidFill>
                  <a:schemeClr val="tx1"/>
                </a:solidFill>
              </a:defRPr>
            </a:lvl1pPr>
            <a:lvl2pPr marL="0" indent="-119025">
              <a:lnSpc>
                <a:spcPct val="100000"/>
              </a:lnSpc>
              <a:spcBef>
                <a:spcPts val="315"/>
              </a:spcBef>
              <a:defRPr lang="en-US" sz="1350" dirty="0" smtClean="0">
                <a:solidFill>
                  <a:schemeClr val="tx1"/>
                </a:solidFill>
              </a:defRPr>
            </a:lvl2pPr>
            <a:lvl3pPr marL="123785" indent="-123785">
              <a:defRPr lang="en-US" sz="1050" dirty="0" smtClean="0"/>
            </a:lvl3pPr>
            <a:lvl4pPr marL="233288" indent="-97600">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
        <p:nvSpPr>
          <p:cNvPr id="11" name="Content Placeholder 2"/>
          <p:cNvSpPr>
            <a:spLocks noGrp="1"/>
          </p:cNvSpPr>
          <p:nvPr>
            <p:ph sz="half" idx="18"/>
          </p:nvPr>
        </p:nvSpPr>
        <p:spPr>
          <a:xfrm>
            <a:off x="411767" y="1096969"/>
            <a:ext cx="4083051" cy="1641078"/>
          </a:xfrm>
          <a:noFill/>
          <a:ln w="9525">
            <a:noFill/>
          </a:ln>
        </p:spPr>
        <p:txBody>
          <a:bodyPr lIns="182822" tIns="118834" rIns="182822"/>
          <a:lstStyle>
            <a:lvl1pPr marL="0" indent="0">
              <a:lnSpc>
                <a:spcPct val="100000"/>
              </a:lnSpc>
              <a:spcBef>
                <a:spcPts val="315"/>
              </a:spcBef>
              <a:spcAft>
                <a:spcPts val="150"/>
              </a:spcAft>
              <a:defRPr lang="en-US" sz="1500" dirty="0" smtClean="0">
                <a:solidFill>
                  <a:schemeClr val="tx1"/>
                </a:solidFill>
              </a:defRPr>
            </a:lvl1pPr>
            <a:lvl2pPr marL="0" indent="-119025">
              <a:lnSpc>
                <a:spcPct val="100000"/>
              </a:lnSpc>
              <a:spcBef>
                <a:spcPts val="315"/>
              </a:spcBef>
              <a:defRPr lang="en-US" sz="1350" dirty="0" smtClean="0">
                <a:solidFill>
                  <a:schemeClr val="tx1"/>
                </a:solidFill>
              </a:defRPr>
            </a:lvl2pPr>
            <a:lvl3pPr marL="123785" indent="-123785">
              <a:defRPr lang="en-US" sz="1050" dirty="0" smtClean="0"/>
            </a:lvl3pPr>
            <a:lvl4pPr marL="233288" indent="-97600">
              <a:defRPr lang="en-US" sz="1050" dirty="0" smtClean="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123807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11" name="Text Placeholder 10"/>
          <p:cNvSpPr>
            <a:spLocks noGrp="1"/>
          </p:cNvSpPr>
          <p:nvPr>
            <p:ph type="body" sz="quarter" idx="10"/>
          </p:nvPr>
        </p:nvSpPr>
        <p:spPr>
          <a:xfrm>
            <a:off x="2532064"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10"/>
          <p:cNvSpPr>
            <a:spLocks noGrp="1"/>
          </p:cNvSpPr>
          <p:nvPr>
            <p:ph type="body" sz="quarter" idx="11"/>
          </p:nvPr>
        </p:nvSpPr>
        <p:spPr>
          <a:xfrm>
            <a:off x="412752"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0"/>
          <p:cNvSpPr>
            <a:spLocks noGrp="1"/>
          </p:cNvSpPr>
          <p:nvPr>
            <p:ph type="body" sz="quarter" idx="12"/>
          </p:nvPr>
        </p:nvSpPr>
        <p:spPr>
          <a:xfrm>
            <a:off x="6758467" y="1885387"/>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10"/>
          <p:cNvSpPr>
            <a:spLocks noGrp="1"/>
          </p:cNvSpPr>
          <p:nvPr>
            <p:ph type="body" sz="quarter" idx="13"/>
          </p:nvPr>
        </p:nvSpPr>
        <p:spPr>
          <a:xfrm>
            <a:off x="4645423" y="1885384"/>
            <a:ext cx="1965524" cy="2479703"/>
          </a:xfrm>
        </p:spPr>
        <p:txBody>
          <a:bodyPr/>
          <a:lstStyle>
            <a:lvl1pPr>
              <a:spcBef>
                <a:spcPts val="315"/>
              </a:spcBef>
              <a:defRPr sz="1275"/>
            </a:lvl1pPr>
            <a:lvl2pPr>
              <a:spcBef>
                <a:spcPts val="315"/>
              </a:spcBef>
              <a:defRPr sz="1275"/>
            </a:lvl2pPr>
            <a:lvl3pPr>
              <a:spcBef>
                <a:spcPts val="315"/>
              </a:spcBef>
              <a:defRPr sz="1275"/>
            </a:lvl3pPr>
            <a:lvl4pPr>
              <a:spcBef>
                <a:spcPts val="315"/>
              </a:spcBef>
              <a:defRPr sz="1275"/>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quarter" idx="14"/>
          </p:nvPr>
        </p:nvSpPr>
        <p:spPr>
          <a:xfrm>
            <a:off x="412752" y="1216401"/>
            <a:ext cx="1965524" cy="290711"/>
          </a:xfrm>
        </p:spPr>
        <p:txBody>
          <a:bodyPr/>
          <a:lstStyle>
            <a:lvl1pPr algn="ctr">
              <a:defRPr sz="1275">
                <a:latin typeface="+mj-lt"/>
              </a:defRPr>
            </a:lvl1pPr>
          </a:lstStyle>
          <a:p>
            <a:pPr lvl="0"/>
            <a:r>
              <a:rPr lang="en-US"/>
              <a:t>Click to edit Master text styles</a:t>
            </a:r>
          </a:p>
        </p:txBody>
      </p:sp>
      <p:sp>
        <p:nvSpPr>
          <p:cNvPr id="26" name="Text Placeholder 3"/>
          <p:cNvSpPr>
            <a:spLocks noGrp="1"/>
          </p:cNvSpPr>
          <p:nvPr>
            <p:ph type="body" sz="quarter" idx="15"/>
          </p:nvPr>
        </p:nvSpPr>
        <p:spPr>
          <a:xfrm>
            <a:off x="2532064" y="1216401"/>
            <a:ext cx="1965524" cy="290711"/>
          </a:xfrm>
        </p:spPr>
        <p:txBody>
          <a:bodyPr/>
          <a:lstStyle>
            <a:lvl1pPr algn="ctr">
              <a:defRPr sz="1275">
                <a:latin typeface="+mj-lt"/>
              </a:defRPr>
            </a:lvl1pPr>
          </a:lstStyle>
          <a:p>
            <a:pPr lvl="0"/>
            <a:r>
              <a:rPr lang="en-US"/>
              <a:t>Click to edit Master text styles</a:t>
            </a:r>
          </a:p>
        </p:txBody>
      </p:sp>
      <p:sp>
        <p:nvSpPr>
          <p:cNvPr id="27" name="Text Placeholder 3"/>
          <p:cNvSpPr>
            <a:spLocks noGrp="1"/>
          </p:cNvSpPr>
          <p:nvPr>
            <p:ph type="body" sz="quarter" idx="16"/>
          </p:nvPr>
        </p:nvSpPr>
        <p:spPr>
          <a:xfrm>
            <a:off x="4645423" y="1216401"/>
            <a:ext cx="1965524" cy="290711"/>
          </a:xfrm>
        </p:spPr>
        <p:txBody>
          <a:bodyPr/>
          <a:lstStyle>
            <a:lvl1pPr algn="ctr">
              <a:defRPr sz="1275">
                <a:latin typeface="+mj-lt"/>
              </a:defRPr>
            </a:lvl1pPr>
          </a:lstStyle>
          <a:p>
            <a:pPr lvl="0"/>
            <a:r>
              <a:rPr lang="en-US"/>
              <a:t>Click to edit Master text styles</a:t>
            </a:r>
          </a:p>
        </p:txBody>
      </p:sp>
      <p:sp>
        <p:nvSpPr>
          <p:cNvPr id="28" name="Text Placeholder 3"/>
          <p:cNvSpPr>
            <a:spLocks noGrp="1"/>
          </p:cNvSpPr>
          <p:nvPr>
            <p:ph type="body" sz="quarter" idx="17"/>
          </p:nvPr>
        </p:nvSpPr>
        <p:spPr>
          <a:xfrm>
            <a:off x="6758467" y="1216401"/>
            <a:ext cx="1965524" cy="290711"/>
          </a:xfrm>
        </p:spPr>
        <p:txBody>
          <a:bodyPr/>
          <a:lstStyle>
            <a:lvl1pPr algn="ctr">
              <a:defRPr sz="1275">
                <a:latin typeface="+mj-lt"/>
              </a:defRPr>
            </a:lvl1pPr>
          </a:lstStyle>
          <a:p>
            <a:pPr lvl="0"/>
            <a:r>
              <a:rPr lang="en-US"/>
              <a:t>Click to edit Master text styles</a:t>
            </a:r>
          </a:p>
        </p:txBody>
      </p:sp>
    </p:spTree>
    <p:extLst>
      <p:ext uri="{BB962C8B-B14F-4D97-AF65-F5344CB8AC3E}">
        <p14:creationId xmlns:p14="http://schemas.microsoft.com/office/powerpoint/2010/main" val="248871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ircle Crop w/ Large Text">
    <p:spTree>
      <p:nvGrpSpPr>
        <p:cNvPr id="1" name=""/>
        <p:cNvGrpSpPr/>
        <p:nvPr/>
      </p:nvGrpSpPr>
      <p:grpSpPr>
        <a:xfrm>
          <a:off x="0" y="0"/>
          <a:ext cx="0" cy="0"/>
          <a:chOff x="0" y="0"/>
          <a:chExt cx="0" cy="0"/>
        </a:xfrm>
      </p:grpSpPr>
      <p:sp>
        <p:nvSpPr>
          <p:cNvPr id="2" name="Title 1"/>
          <p:cNvSpPr>
            <a:spLocks noGrp="1"/>
          </p:cNvSpPr>
          <p:nvPr>
            <p:ph type="title"/>
          </p:nvPr>
        </p:nvSpPr>
        <p:spPr>
          <a:xfrm>
            <a:off x="451318" y="548495"/>
            <a:ext cx="3895035" cy="3895035"/>
          </a:xfrm>
        </p:spPr>
        <p:txBody>
          <a:bodyPr/>
          <a:lstStyle>
            <a:lvl1pPr>
              <a:lnSpc>
                <a:spcPct val="100000"/>
              </a:lnSpc>
              <a:spcBef>
                <a:spcPts val="315"/>
              </a:spcBef>
              <a:defRPr sz="3150">
                <a:latin typeface="+mn-lt"/>
              </a:defRPr>
            </a:lvl1pPr>
          </a:lstStyle>
          <a:p>
            <a:r>
              <a:rPr lang="en-US"/>
              <a:t>Click to edit Master title style</a:t>
            </a:r>
            <a:endParaRPr lang="en-US" dirty="0"/>
          </a:p>
        </p:txBody>
      </p:sp>
      <p:sp>
        <p:nvSpPr>
          <p:cNvPr id="5" name="Picture Placeholder 4"/>
          <p:cNvSpPr>
            <a:spLocks noGrp="1" noChangeAspect="1"/>
          </p:cNvSpPr>
          <p:nvPr>
            <p:ph type="pic" sz="quarter" idx="10"/>
          </p:nvPr>
        </p:nvSpPr>
        <p:spPr>
          <a:xfrm>
            <a:off x="4797674" y="548495"/>
            <a:ext cx="3895035" cy="3895035"/>
          </a:xfrm>
        </p:spPr>
        <p:txBody>
          <a:bodyPr rtlCol="0">
            <a:noAutofit/>
          </a:bodyPr>
          <a:lstStyle/>
          <a:p>
            <a:pPr lvl="0"/>
            <a:r>
              <a:rPr lang="en-US" noProof="0" dirty="0"/>
              <a:t>Click icon to add picture</a:t>
            </a:r>
          </a:p>
        </p:txBody>
      </p:sp>
    </p:spTree>
    <p:extLst>
      <p:ext uri="{BB962C8B-B14F-4D97-AF65-F5344CB8AC3E}">
        <p14:creationId xmlns:p14="http://schemas.microsoft.com/office/powerpoint/2010/main" val="94792092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Shape 35"/>
          <p:cNvSpPr/>
          <p:nvPr userDrawn="1"/>
        </p:nvSpPr>
        <p:spPr>
          <a:xfrm>
            <a:off x="146051" y="141290"/>
            <a:ext cx="8851900" cy="4860926"/>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578" eaLnBrk="1" fontAlgn="auto" hangingPunct="1">
              <a:spcBef>
                <a:spcPts val="0"/>
              </a:spcBef>
              <a:spcAft>
                <a:spcPts val="0"/>
              </a:spcAft>
              <a:defRPr sz="2400">
                <a:solidFill>
                  <a:srgbClr val="FFFFFF"/>
                </a:solidFill>
              </a:defRPr>
            </a:pPr>
            <a:endParaRPr sz="2025" dirty="0">
              <a:solidFill>
                <a:srgbClr val="FFFFFF"/>
              </a:solidFill>
            </a:endParaRPr>
          </a:p>
        </p:txBody>
      </p:sp>
    </p:spTree>
    <p:extLst>
      <p:ext uri="{BB962C8B-B14F-4D97-AF65-F5344CB8AC3E}">
        <p14:creationId xmlns:p14="http://schemas.microsoft.com/office/powerpoint/2010/main" val="21142872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losing Slide">
    <p:bg bwMode="gray">
      <p:bgPr>
        <a:solidFill>
          <a:schemeClr val="bg2"/>
        </a:solidFill>
        <a:effectLst/>
      </p:bgPr>
    </p:bg>
    <p:spTree>
      <p:nvGrpSpPr>
        <p:cNvPr id="1" name=""/>
        <p:cNvGrpSpPr/>
        <p:nvPr/>
      </p:nvGrpSpPr>
      <p:grpSpPr>
        <a:xfrm>
          <a:off x="0" y="0"/>
          <a:ext cx="0" cy="0"/>
          <a:chOff x="0" y="0"/>
          <a:chExt cx="0" cy="0"/>
        </a:xfrm>
      </p:grpSpPr>
      <p:sp>
        <p:nvSpPr>
          <p:cNvPr id="3" name="Shape 35"/>
          <p:cNvSpPr>
            <a:spLocks noChangeArrowheads="1"/>
          </p:cNvSpPr>
          <p:nvPr userDrawn="1"/>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232" eaLnBrk="1" hangingPunct="1"/>
            <a:endParaRPr lang="en-US" altLang="en-US" sz="2025" dirty="0">
              <a:solidFill>
                <a:srgbClr val="FFFFFF"/>
              </a:solidFill>
            </a:endParaRPr>
          </a:p>
        </p:txBody>
      </p:sp>
      <p:sp>
        <p:nvSpPr>
          <p:cNvPr id="2" name="Title 1"/>
          <p:cNvSpPr>
            <a:spLocks noGrp="1"/>
          </p:cNvSpPr>
          <p:nvPr>
            <p:ph type="ctrTitle" hasCustomPrompt="1"/>
          </p:nvPr>
        </p:nvSpPr>
        <p:spPr>
          <a:xfrm>
            <a:off x="316025" y="1723634"/>
            <a:ext cx="8511977" cy="1696244"/>
          </a:xfrm>
        </p:spPr>
        <p:txBody>
          <a:bodyPr/>
          <a:lstStyle>
            <a:lvl1pPr algn="ctr">
              <a:lnSpc>
                <a:spcPct val="90000"/>
              </a:lnSpc>
              <a:defRPr sz="3150" baseline="0"/>
            </a:lvl1pPr>
          </a:lstStyle>
          <a:p>
            <a:r>
              <a:rPr lang="en-US" dirty="0"/>
              <a:t>CLICK TO EDIT MASTER </a:t>
            </a:r>
            <a:br>
              <a:rPr lang="en-US" dirty="0"/>
            </a:br>
            <a:r>
              <a:rPr lang="en-US" dirty="0"/>
              <a:t>TITLE STYLE</a:t>
            </a:r>
          </a:p>
        </p:txBody>
      </p:sp>
    </p:spTree>
    <p:extLst>
      <p:ext uri="{BB962C8B-B14F-4D97-AF65-F5344CB8AC3E}">
        <p14:creationId xmlns:p14="http://schemas.microsoft.com/office/powerpoint/2010/main" val="381452785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End Slide">
    <p:spTree>
      <p:nvGrpSpPr>
        <p:cNvPr id="1" name=""/>
        <p:cNvGrpSpPr/>
        <p:nvPr/>
      </p:nvGrpSpPr>
      <p:grpSpPr>
        <a:xfrm>
          <a:off x="0" y="0"/>
          <a:ext cx="0" cy="0"/>
          <a:chOff x="0" y="0"/>
          <a:chExt cx="0" cy="0"/>
        </a:xfrm>
      </p:grpSpPr>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44912" y="4591749"/>
            <a:ext cx="1673225" cy="3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29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Objective/Transition 1">
    <p:bg bwMode="gray">
      <p:bgPr>
        <a:solidFill>
          <a:schemeClr val="bg2"/>
        </a:solidFill>
        <a:effectLst/>
      </p:bgPr>
    </p:bg>
    <p:spTree>
      <p:nvGrpSpPr>
        <p:cNvPr id="1" name=""/>
        <p:cNvGrpSpPr/>
        <p:nvPr/>
      </p:nvGrpSpPr>
      <p:grpSpPr>
        <a:xfrm>
          <a:off x="0" y="0"/>
          <a:ext cx="0" cy="0"/>
          <a:chOff x="0" y="0"/>
          <a:chExt cx="0" cy="0"/>
        </a:xfrm>
      </p:grpSpPr>
      <p:sp>
        <p:nvSpPr>
          <p:cNvPr id="4" name="Shape 35"/>
          <p:cNvSpPr>
            <a:spLocks noChangeArrowheads="1"/>
          </p:cNvSpPr>
          <p:nvPr/>
        </p:nvSpPr>
        <p:spPr bwMode="auto">
          <a:xfrm>
            <a:off x="146051" y="139703"/>
            <a:ext cx="8851900" cy="4860926"/>
          </a:xfrm>
          <a:prstGeom prst="rect">
            <a:avLst/>
          </a:prstGeom>
          <a:noFill/>
          <a:ln w="38100">
            <a:solidFill>
              <a:schemeClr val="tx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151" eaLnBrk="1" hangingPunct="1"/>
            <a:endParaRPr lang="en-US" altLang="en-US" sz="2025" dirty="0">
              <a:solidFill>
                <a:srgbClr val="FFFFFF"/>
              </a:solidFill>
            </a:endParaRPr>
          </a:p>
        </p:txBody>
      </p:sp>
      <p:sp>
        <p:nvSpPr>
          <p:cNvPr id="8" name="Title 1"/>
          <p:cNvSpPr>
            <a:spLocks noGrp="1"/>
          </p:cNvSpPr>
          <p:nvPr>
            <p:ph type="ctrTitle" hasCustomPrompt="1"/>
          </p:nvPr>
        </p:nvSpPr>
        <p:spPr>
          <a:xfrm>
            <a:off x="315536" y="991212"/>
            <a:ext cx="8511977" cy="1081553"/>
          </a:xfrm>
        </p:spPr>
        <p:txBody>
          <a:bodyPr/>
          <a:lstStyle>
            <a:lvl1pPr algn="ctr">
              <a:lnSpc>
                <a:spcPct val="90000"/>
              </a:lnSpc>
              <a:defRPr sz="3150"/>
            </a:lvl1pPr>
          </a:lstStyle>
          <a:p>
            <a:r>
              <a:rPr lang="en-US" dirty="0"/>
              <a:t>CLICK TO EDIT MASTER </a:t>
            </a:r>
            <a:br>
              <a:rPr lang="en-US" dirty="0"/>
            </a:br>
            <a:r>
              <a:rPr lang="en-US" dirty="0"/>
              <a:t>TITLE STYLE</a:t>
            </a:r>
          </a:p>
        </p:txBody>
      </p:sp>
      <p:sp>
        <p:nvSpPr>
          <p:cNvPr id="9" name="Subtitle 2"/>
          <p:cNvSpPr>
            <a:spLocks noGrp="1"/>
          </p:cNvSpPr>
          <p:nvPr>
            <p:ph type="subTitle" idx="1"/>
          </p:nvPr>
        </p:nvSpPr>
        <p:spPr>
          <a:xfrm>
            <a:off x="315536" y="2571753"/>
            <a:ext cx="8511977" cy="1699424"/>
          </a:xfrm>
        </p:spPr>
        <p:txBody>
          <a:bodyPr/>
          <a:lstStyle>
            <a:lvl1pPr marL="0" indent="0" algn="ctr">
              <a:lnSpc>
                <a:spcPct val="100000"/>
              </a:lnSpc>
              <a:spcBef>
                <a:spcPts val="315"/>
              </a:spcBef>
              <a:buNone/>
              <a:defRPr sz="1725" baseline="0">
                <a:solidFill>
                  <a:schemeClr val="tx1"/>
                </a:solidFill>
              </a:defRPr>
            </a:lvl1pPr>
            <a:lvl2pPr marL="342749" indent="0" algn="ctr">
              <a:buNone/>
              <a:defRPr>
                <a:solidFill>
                  <a:schemeClr val="tx1">
                    <a:tint val="75000"/>
                  </a:schemeClr>
                </a:solidFill>
              </a:defRPr>
            </a:lvl2pPr>
            <a:lvl3pPr marL="685498" indent="0" algn="ctr">
              <a:buNone/>
              <a:defRPr>
                <a:solidFill>
                  <a:schemeClr val="tx1">
                    <a:tint val="75000"/>
                  </a:schemeClr>
                </a:solidFill>
              </a:defRPr>
            </a:lvl3pPr>
            <a:lvl4pPr marL="1028247" indent="0" algn="ctr">
              <a:buNone/>
              <a:defRPr>
                <a:solidFill>
                  <a:schemeClr val="tx1">
                    <a:tint val="75000"/>
                  </a:schemeClr>
                </a:solidFill>
              </a:defRPr>
            </a:lvl4pPr>
            <a:lvl5pPr marL="1370996" indent="0" algn="ctr">
              <a:buNone/>
              <a:defRPr>
                <a:solidFill>
                  <a:schemeClr val="tx1">
                    <a:tint val="75000"/>
                  </a:schemeClr>
                </a:solidFill>
              </a:defRPr>
            </a:lvl5pPr>
            <a:lvl6pPr marL="1713745" indent="0" algn="ctr">
              <a:buNone/>
              <a:defRPr>
                <a:solidFill>
                  <a:schemeClr val="tx1">
                    <a:tint val="75000"/>
                  </a:schemeClr>
                </a:solidFill>
              </a:defRPr>
            </a:lvl6pPr>
            <a:lvl7pPr marL="2056493" indent="0" algn="ctr">
              <a:buNone/>
              <a:defRPr>
                <a:solidFill>
                  <a:schemeClr val="tx1">
                    <a:tint val="75000"/>
                  </a:schemeClr>
                </a:solidFill>
              </a:defRPr>
            </a:lvl7pPr>
            <a:lvl8pPr marL="2399243" indent="0" algn="ctr">
              <a:buNone/>
              <a:defRPr>
                <a:solidFill>
                  <a:schemeClr val="tx1">
                    <a:tint val="75000"/>
                  </a:schemeClr>
                </a:solidFill>
              </a:defRPr>
            </a:lvl8pPr>
            <a:lvl9pPr marL="2741991" indent="0" algn="ctr">
              <a:buNone/>
              <a:defRPr>
                <a:solidFill>
                  <a:schemeClr val="tx1">
                    <a:tint val="75000"/>
                  </a:schemeClr>
                </a:solidFill>
              </a:defRPr>
            </a:lvl9pPr>
          </a:lstStyle>
          <a:p>
            <a:r>
              <a:rPr lang="en-US"/>
              <a:t>Click to edit Master subtitle style</a:t>
            </a:r>
            <a:endParaRPr lang="en-US" dirty="0"/>
          </a:p>
        </p:txBody>
      </p:sp>
      <p:cxnSp>
        <p:nvCxnSpPr>
          <p:cNvPr id="5" name="Straight Connector 4"/>
          <p:cNvCxnSpPr/>
          <p:nvPr userDrawn="1"/>
        </p:nvCxnSpPr>
        <p:spPr>
          <a:xfrm>
            <a:off x="3895730" y="2330450"/>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7751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5"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6"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66229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6"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7"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609735"/>
            <a:ext cx="1673225" cy="3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2986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5"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6"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9401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Text Heavy">
    <p:spTree>
      <p:nvGrpSpPr>
        <p:cNvPr id="1" name=""/>
        <p:cNvGrpSpPr/>
        <p:nvPr/>
      </p:nvGrpSpPr>
      <p:grpSpPr>
        <a:xfrm>
          <a:off x="0" y="0"/>
          <a:ext cx="0" cy="0"/>
          <a:chOff x="0" y="0"/>
          <a:chExt cx="0" cy="0"/>
        </a:xfrm>
      </p:grpSpPr>
      <p:sp>
        <p:nvSpPr>
          <p:cNvPr id="2" name="Title 1"/>
          <p:cNvSpPr>
            <a:spLocks noGrp="1"/>
          </p:cNvSpPr>
          <p:nvPr>
            <p:ph type="title"/>
          </p:nvPr>
        </p:nvSpPr>
        <p:spPr>
          <a:xfrm>
            <a:off x="342900" y="210742"/>
            <a:ext cx="8459788" cy="456184"/>
          </a:xfrm>
        </p:spPr>
        <p:txBody>
          <a:bodyPr/>
          <a:lstStyle>
            <a:lvl1pPr>
              <a:defRPr/>
            </a:lvl1pPr>
          </a:lstStyle>
          <a:p>
            <a:r>
              <a:rPr lang="en-US"/>
              <a:t>Click to edit Master title style</a:t>
            </a:r>
            <a:endParaRPr lang="en-GB" dirty="0"/>
          </a:p>
        </p:txBody>
      </p:sp>
      <p:sp>
        <p:nvSpPr>
          <p:cNvPr id="3" name="Content Placeholder 2"/>
          <p:cNvSpPr>
            <a:spLocks noGrp="1"/>
          </p:cNvSpPr>
          <p:nvPr>
            <p:ph idx="1"/>
          </p:nvPr>
        </p:nvSpPr>
        <p:spPr>
          <a:xfrm>
            <a:off x="342900" y="836803"/>
            <a:ext cx="8459788" cy="3636377"/>
          </a:xfrm>
        </p:spPr>
        <p:txBody>
          <a:bodyPr/>
          <a:lstStyle>
            <a:lvl1pPr>
              <a:spcBef>
                <a:spcPts val="0"/>
              </a:spcBef>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1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9088" y="4562475"/>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8"/>
          <p:cNvSpPr txBox="1">
            <a:spLocks noChangeArrowheads="1"/>
          </p:cNvSpPr>
          <p:nvPr userDrawn="1"/>
        </p:nvSpPr>
        <p:spPr bwMode="auto">
          <a:xfrm>
            <a:off x="6442076" y="4672013"/>
            <a:ext cx="2455863" cy="37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r>
              <a:rPr lang="en-US" sz="675" dirty="0"/>
              <a:t>GE Title or job number </a:t>
            </a:r>
          </a:p>
          <a:p>
            <a:pPr algn="r">
              <a:lnSpc>
                <a:spcPct val="90000"/>
              </a:lnSpc>
            </a:pPr>
            <a:fld id="{F50CD2AD-FBB4-4F75-A08B-B1DD55C25E63}" type="datetime1">
              <a:rPr lang="en-US" sz="675"/>
              <a:pPr algn="r">
                <a:lnSpc>
                  <a:spcPct val="90000"/>
                </a:lnSpc>
              </a:pPr>
              <a:t>1/24/2018</a:t>
            </a:fld>
            <a:endParaRPr lang="en-US" sz="2400" dirty="0"/>
          </a:p>
        </p:txBody>
      </p:sp>
    </p:spTree>
    <p:extLst>
      <p:ext uri="{BB962C8B-B14F-4D97-AF65-F5344CB8AC3E}">
        <p14:creationId xmlns:p14="http://schemas.microsoft.com/office/powerpoint/2010/main" val="27333713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342900" y="1295400"/>
            <a:ext cx="4152900" cy="3177779"/>
          </a:xfrm>
        </p:spPr>
        <p:txBody>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4648200" y="1295400"/>
            <a:ext cx="4154488" cy="3177779"/>
          </a:xfrm>
        </p:spPr>
        <p:txBody>
          <a:bodyPr/>
          <a:lstStyle>
            <a:lvl1pPr>
              <a:defRPr sz="135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1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9088" y="4562475"/>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8"/>
          <p:cNvSpPr txBox="1">
            <a:spLocks noChangeArrowheads="1"/>
          </p:cNvSpPr>
          <p:nvPr userDrawn="1"/>
        </p:nvSpPr>
        <p:spPr bwMode="auto">
          <a:xfrm>
            <a:off x="6442076" y="4672013"/>
            <a:ext cx="2455863" cy="37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r>
              <a:rPr lang="en-US" sz="675" dirty="0"/>
              <a:t>GE Title or job number </a:t>
            </a:r>
          </a:p>
          <a:p>
            <a:pPr algn="r">
              <a:lnSpc>
                <a:spcPct val="90000"/>
              </a:lnSpc>
            </a:pPr>
            <a:fld id="{F50CD2AD-FBB4-4F75-A08B-B1DD55C25E63}" type="datetime1">
              <a:rPr lang="en-US" sz="675"/>
              <a:pPr algn="r">
                <a:lnSpc>
                  <a:spcPct val="90000"/>
                </a:lnSpc>
              </a:pPr>
              <a:t>1/24/2018</a:t>
            </a:fld>
            <a:endParaRPr lang="en-US" sz="2400" dirty="0"/>
          </a:p>
        </p:txBody>
      </p:sp>
    </p:spTree>
    <p:extLst>
      <p:ext uri="{BB962C8B-B14F-4D97-AF65-F5344CB8AC3E}">
        <p14:creationId xmlns:p14="http://schemas.microsoft.com/office/powerpoint/2010/main" val="29824476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342901" y="1295400"/>
            <a:ext cx="2744249" cy="3177779"/>
          </a:xfrm>
        </p:spPr>
        <p:txBody>
          <a:bodyPr/>
          <a:lstStyle>
            <a:lvl1pPr>
              <a:defRPr sz="1350"/>
            </a:lvl1pPr>
            <a:lvl2pPr marL="135731" indent="-134541">
              <a:defRPr sz="1350"/>
            </a:lvl2pPr>
            <a:lvl3pPr marL="271463" indent="-135731">
              <a:defRPr sz="1350"/>
            </a:lvl3pPr>
            <a:lvl4pPr marL="407194" indent="-135731">
              <a:defRPr sz="1350"/>
            </a:lvl4pPr>
            <a:lvl5pPr marL="536972" indent="-129779">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1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9088" y="4562475"/>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p:cNvSpPr>
            <a:spLocks noGrp="1"/>
          </p:cNvSpPr>
          <p:nvPr>
            <p:ph sz="half" idx="10"/>
          </p:nvPr>
        </p:nvSpPr>
        <p:spPr>
          <a:xfrm>
            <a:off x="3206871" y="1295400"/>
            <a:ext cx="2744249" cy="3177779"/>
          </a:xfrm>
        </p:spPr>
        <p:txBody>
          <a:bodyPr/>
          <a:lstStyle>
            <a:lvl1pPr>
              <a:defRPr sz="1350"/>
            </a:lvl1pPr>
            <a:lvl2pPr marL="135731" indent="-134541">
              <a:defRPr sz="1350"/>
            </a:lvl2pPr>
            <a:lvl3pPr marL="271463" indent="-135731">
              <a:defRPr sz="1350"/>
            </a:lvl3pPr>
            <a:lvl4pPr marL="407194" indent="-135731">
              <a:defRPr sz="1350"/>
            </a:lvl4pPr>
            <a:lvl5pPr marL="536972" indent="-129779">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p:cNvSpPr>
            <a:spLocks noGrp="1"/>
          </p:cNvSpPr>
          <p:nvPr>
            <p:ph sz="half" idx="11"/>
          </p:nvPr>
        </p:nvSpPr>
        <p:spPr>
          <a:xfrm>
            <a:off x="6063202" y="1295400"/>
            <a:ext cx="2744249" cy="3177779"/>
          </a:xfrm>
        </p:spPr>
        <p:txBody>
          <a:bodyPr/>
          <a:lstStyle>
            <a:lvl1pPr>
              <a:defRPr sz="1350"/>
            </a:lvl1pPr>
            <a:lvl2pPr marL="135731" indent="-134541">
              <a:defRPr sz="1350"/>
            </a:lvl2pPr>
            <a:lvl3pPr marL="271463" indent="-135731">
              <a:defRPr sz="1350"/>
            </a:lvl3pPr>
            <a:lvl4pPr marL="407194" indent="-135731">
              <a:defRPr sz="1350"/>
            </a:lvl4pPr>
            <a:lvl5pPr marL="536972" indent="-129779">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Box 18"/>
          <p:cNvSpPr txBox="1">
            <a:spLocks noChangeArrowheads="1"/>
          </p:cNvSpPr>
          <p:nvPr userDrawn="1"/>
        </p:nvSpPr>
        <p:spPr bwMode="auto">
          <a:xfrm>
            <a:off x="6442076" y="4672013"/>
            <a:ext cx="2455863" cy="37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r>
              <a:rPr lang="en-US" sz="675" dirty="0"/>
              <a:t>GE Title or job number </a:t>
            </a:r>
          </a:p>
          <a:p>
            <a:pPr algn="r">
              <a:lnSpc>
                <a:spcPct val="90000"/>
              </a:lnSpc>
            </a:pPr>
            <a:fld id="{F50CD2AD-FBB4-4F75-A08B-B1DD55C25E63}" type="datetime1">
              <a:rPr lang="en-US" sz="675"/>
              <a:pPr algn="r">
                <a:lnSpc>
                  <a:spcPct val="90000"/>
                </a:lnSpc>
              </a:pPr>
              <a:t>1/24/2018</a:t>
            </a:fld>
            <a:endParaRPr lang="en-US" sz="2400" dirty="0"/>
          </a:p>
        </p:txBody>
      </p:sp>
    </p:spTree>
    <p:extLst>
      <p:ext uri="{BB962C8B-B14F-4D97-AF65-F5344CB8AC3E}">
        <p14:creationId xmlns:p14="http://schemas.microsoft.com/office/powerpoint/2010/main" val="3509264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143" y="1302338"/>
            <a:ext cx="4152405" cy="295766"/>
          </a:xfrm>
        </p:spPr>
        <p:txBody>
          <a:bodyPr anchor="t" anchorCtr="0"/>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8143" y="1642147"/>
            <a:ext cx="4152405" cy="2824991"/>
          </a:xfrm>
        </p:spPr>
        <p:txBody>
          <a:bodyPr/>
          <a:lstStyle>
            <a:lvl1pPr>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53415" y="1302338"/>
            <a:ext cx="4154036" cy="295766"/>
          </a:xfrm>
        </p:spPr>
        <p:txBody>
          <a:bodyPr anchor="t" anchorCtr="0"/>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3415" y="1642147"/>
            <a:ext cx="4154036" cy="2824991"/>
          </a:xfrm>
        </p:spPr>
        <p:txBody>
          <a:bodyPr/>
          <a:lstStyle>
            <a:lvl1pPr>
              <a:defRPr sz="1350"/>
            </a:lvl1pPr>
            <a:lvl2pPr>
              <a:defRPr sz="1350"/>
            </a:lvl2pPr>
            <a:lvl3pPr>
              <a:defRPr sz="135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Picture 1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9088" y="4562475"/>
            <a:ext cx="1600200"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342900" y="210742"/>
            <a:ext cx="8459788" cy="748903"/>
          </a:xfrm>
        </p:spPr>
        <p:txBody>
          <a:bodyPr/>
          <a:lstStyle/>
          <a:p>
            <a:r>
              <a:rPr lang="en-US"/>
              <a:t>Click to edit Master title style</a:t>
            </a:r>
            <a:endParaRPr lang="en-GB" dirty="0"/>
          </a:p>
        </p:txBody>
      </p:sp>
      <p:sp>
        <p:nvSpPr>
          <p:cNvPr id="13" name="Text Box 18"/>
          <p:cNvSpPr txBox="1">
            <a:spLocks noChangeArrowheads="1"/>
          </p:cNvSpPr>
          <p:nvPr userDrawn="1"/>
        </p:nvSpPr>
        <p:spPr bwMode="auto">
          <a:xfrm>
            <a:off x="6442076" y="4672013"/>
            <a:ext cx="2455863" cy="37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r>
              <a:rPr lang="en-US" sz="675" dirty="0"/>
              <a:t>GE Title or job number </a:t>
            </a:r>
          </a:p>
          <a:p>
            <a:pPr algn="r">
              <a:lnSpc>
                <a:spcPct val="90000"/>
              </a:lnSpc>
            </a:pPr>
            <a:fld id="{F50CD2AD-FBB4-4F75-A08B-B1DD55C25E63}" type="datetime1">
              <a:rPr lang="en-US" sz="675"/>
              <a:pPr algn="r">
                <a:lnSpc>
                  <a:spcPct val="90000"/>
                </a:lnSpc>
              </a:pPr>
              <a:t>1/24/2018</a:t>
            </a:fld>
            <a:endParaRPr lang="en-US" sz="2400" dirty="0"/>
          </a:p>
        </p:txBody>
      </p:sp>
    </p:spTree>
    <p:extLst>
      <p:ext uri="{BB962C8B-B14F-4D97-AF65-F5344CB8AC3E}">
        <p14:creationId xmlns:p14="http://schemas.microsoft.com/office/powerpoint/2010/main" val="7338098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6"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8" name="Picture 8">
            <a:extLst>
              <a:ext uri="{FF2B5EF4-FFF2-40B4-BE49-F238E27FC236}">
                <a16:creationId xmlns:a16="http://schemas.microsoft.com/office/drawing/2014/main" id="{273D00B4-94CA-4B1B-B8AA-890EA615796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140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spTree>
    <p:extLst>
      <p:ext uri="{BB962C8B-B14F-4D97-AF65-F5344CB8AC3E}">
        <p14:creationId xmlns:p14="http://schemas.microsoft.com/office/powerpoint/2010/main" val="4287496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244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rint Friendly Transition">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15536" y="991212"/>
            <a:ext cx="8511977" cy="1081553"/>
          </a:xfrm>
        </p:spPr>
        <p:txBody>
          <a:bodyPr/>
          <a:lstStyle>
            <a:lvl1pPr algn="ctr">
              <a:lnSpc>
                <a:spcPct val="90000"/>
              </a:lnSpc>
              <a:defRPr sz="3150"/>
            </a:lvl1pPr>
          </a:lstStyle>
          <a:p>
            <a:r>
              <a:rPr lang="en-US" dirty="0"/>
              <a:t>CLICK TO EDIT MASTER </a:t>
            </a:r>
            <a:br>
              <a:rPr lang="en-US" dirty="0"/>
            </a:br>
            <a:r>
              <a:rPr lang="en-US" dirty="0"/>
              <a:t>TITLE STYLE</a:t>
            </a:r>
          </a:p>
        </p:txBody>
      </p:sp>
      <p:sp>
        <p:nvSpPr>
          <p:cNvPr id="4" name="Subtitle 2"/>
          <p:cNvSpPr>
            <a:spLocks noGrp="1"/>
          </p:cNvSpPr>
          <p:nvPr>
            <p:ph type="subTitle" idx="1"/>
          </p:nvPr>
        </p:nvSpPr>
        <p:spPr>
          <a:xfrm>
            <a:off x="315536" y="2571753"/>
            <a:ext cx="8511977" cy="1699424"/>
          </a:xfrm>
        </p:spPr>
        <p:txBody>
          <a:bodyPr/>
          <a:lstStyle>
            <a:lvl1pPr marL="0" indent="0" algn="ctr">
              <a:lnSpc>
                <a:spcPct val="100000"/>
              </a:lnSpc>
              <a:spcBef>
                <a:spcPts val="315"/>
              </a:spcBef>
              <a:buNone/>
              <a:defRPr sz="1725" baseline="0">
                <a:solidFill>
                  <a:schemeClr val="tx1"/>
                </a:solidFill>
              </a:defRPr>
            </a:lvl1pPr>
            <a:lvl2pPr marL="342749" indent="0" algn="ctr">
              <a:buNone/>
              <a:defRPr>
                <a:solidFill>
                  <a:schemeClr val="tx1">
                    <a:tint val="75000"/>
                  </a:schemeClr>
                </a:solidFill>
              </a:defRPr>
            </a:lvl2pPr>
            <a:lvl3pPr marL="685498" indent="0" algn="ctr">
              <a:buNone/>
              <a:defRPr>
                <a:solidFill>
                  <a:schemeClr val="tx1">
                    <a:tint val="75000"/>
                  </a:schemeClr>
                </a:solidFill>
              </a:defRPr>
            </a:lvl3pPr>
            <a:lvl4pPr marL="1028247" indent="0" algn="ctr">
              <a:buNone/>
              <a:defRPr>
                <a:solidFill>
                  <a:schemeClr val="tx1">
                    <a:tint val="75000"/>
                  </a:schemeClr>
                </a:solidFill>
              </a:defRPr>
            </a:lvl4pPr>
            <a:lvl5pPr marL="1370996" indent="0" algn="ctr">
              <a:buNone/>
              <a:defRPr>
                <a:solidFill>
                  <a:schemeClr val="tx1">
                    <a:tint val="75000"/>
                  </a:schemeClr>
                </a:solidFill>
              </a:defRPr>
            </a:lvl5pPr>
            <a:lvl6pPr marL="1713745" indent="0" algn="ctr">
              <a:buNone/>
              <a:defRPr>
                <a:solidFill>
                  <a:schemeClr val="tx1">
                    <a:tint val="75000"/>
                  </a:schemeClr>
                </a:solidFill>
              </a:defRPr>
            </a:lvl6pPr>
            <a:lvl7pPr marL="2056493" indent="0" algn="ctr">
              <a:buNone/>
              <a:defRPr>
                <a:solidFill>
                  <a:schemeClr val="tx1">
                    <a:tint val="75000"/>
                  </a:schemeClr>
                </a:solidFill>
              </a:defRPr>
            </a:lvl7pPr>
            <a:lvl8pPr marL="2399243" indent="0" algn="ctr">
              <a:buNone/>
              <a:defRPr>
                <a:solidFill>
                  <a:schemeClr val="tx1">
                    <a:tint val="75000"/>
                  </a:schemeClr>
                </a:solidFill>
              </a:defRPr>
            </a:lvl8pPr>
            <a:lvl9pPr marL="2741991" indent="0" algn="ctr">
              <a:buNone/>
              <a:defRPr>
                <a:solidFill>
                  <a:schemeClr val="tx1">
                    <a:tint val="75000"/>
                  </a:schemeClr>
                </a:solidFill>
              </a:defRPr>
            </a:lvl9pPr>
          </a:lstStyle>
          <a:p>
            <a:r>
              <a:rPr lang="en-US"/>
              <a:t>Click to edit Master subtitle style</a:t>
            </a:r>
            <a:endParaRPr lang="en-US" dirty="0"/>
          </a:p>
        </p:txBody>
      </p:sp>
      <p:sp>
        <p:nvSpPr>
          <p:cNvPr id="5" name="Shape 35"/>
          <p:cNvSpPr>
            <a:spLocks noChangeArrowheads="1"/>
          </p:cNvSpPr>
          <p:nvPr userDrawn="1"/>
        </p:nvSpPr>
        <p:spPr bwMode="auto">
          <a:xfrm>
            <a:off x="146051" y="139703"/>
            <a:ext cx="8851900" cy="4860926"/>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defTabSz="685151" eaLnBrk="1" hangingPunct="1"/>
            <a:endParaRPr lang="en-US" altLang="en-US" sz="2025" dirty="0">
              <a:solidFill>
                <a:srgbClr val="FFFFFF"/>
              </a:solidFill>
            </a:endParaRPr>
          </a:p>
        </p:txBody>
      </p:sp>
      <p:cxnSp>
        <p:nvCxnSpPr>
          <p:cNvPr id="7" name="Straight Connector 6"/>
          <p:cNvCxnSpPr/>
          <p:nvPr userDrawn="1"/>
        </p:nvCxnSpPr>
        <p:spPr>
          <a:xfrm>
            <a:off x="3895730" y="2330450"/>
            <a:ext cx="1365250" cy="0"/>
          </a:xfrm>
          <a:prstGeom prst="line">
            <a:avLst/>
          </a:prstGeom>
          <a:ln w="38100" cmpd="sng">
            <a:solidFill>
              <a:schemeClr val="tx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0696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6017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urp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64591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Cya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5616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Viole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9312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Light Green">
    <p:bg>
      <p:bgPr>
        <a:solidFill>
          <a:schemeClr val="accent5"/>
        </a:solidFill>
        <a:effectLst/>
      </p:bgPr>
    </p:bg>
    <p:spTree>
      <p:nvGrpSpPr>
        <p:cNvPr id="1" name=""/>
        <p:cNvGrpSpPr/>
        <p:nvPr/>
      </p:nvGrpSpPr>
      <p:grpSpPr>
        <a:xfrm>
          <a:off x="0" y="0"/>
          <a:ext cx="0" cy="0"/>
          <a:chOff x="0" y="0"/>
          <a:chExt cx="0" cy="0"/>
        </a:xfrm>
      </p:grpSpPr>
      <p:pic>
        <p:nvPicPr>
          <p:cNvPr id="5" name="Picture 4" descr="GEMeatball&amp;Ta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black">
          <a:xfrm>
            <a:off x="319088" y="4566048"/>
            <a:ext cx="1608138" cy="369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hasCustomPrompt="1"/>
          </p:nvPr>
        </p:nvSpPr>
        <p:spPr>
          <a:xfrm>
            <a:off x="352800" y="210600"/>
            <a:ext cx="8460000" cy="747900"/>
          </a:xfrm>
        </p:spPr>
        <p:txBody>
          <a:bodyPr/>
          <a:lstStyle>
            <a:lvl1pPr algn="l">
              <a:defRPr sz="3000" b="0" cap="none" baseline="0">
                <a:solidFill>
                  <a:schemeClr val="bg1"/>
                </a:solidFill>
              </a:defRPr>
            </a:lvl1pPr>
          </a:lstStyle>
          <a:p>
            <a:r>
              <a:rPr lang="en-US" dirty="0"/>
              <a:t>Click to edit Master </a:t>
            </a:r>
            <a:br>
              <a:rPr lang="en-US" dirty="0"/>
            </a:br>
            <a:r>
              <a:rPr lang="en-US" dirty="0"/>
              <a:t>title style</a:t>
            </a:r>
            <a:endParaRPr lang="en-GB" dirty="0"/>
          </a:p>
        </p:txBody>
      </p:sp>
    </p:spTree>
    <p:extLst>
      <p:ext uri="{BB962C8B-B14F-4D97-AF65-F5344CB8AC3E}">
        <p14:creationId xmlns:p14="http://schemas.microsoft.com/office/powerpoint/2010/main" val="34185573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3" name="Picture 5" descr="D:\Documents and Settings\200015691\Desktop\Ivan Files\Downloads\IAW Tagline\IAW Tagline PPT use\One Line-Horizontal\GE_lockup_PMS7455_IaW_ppt.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57476" y="2050258"/>
            <a:ext cx="3687763" cy="101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182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6"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8" name="Picture 8">
            <a:extLst>
              <a:ext uri="{FF2B5EF4-FFF2-40B4-BE49-F238E27FC236}">
                <a16:creationId xmlns:a16="http://schemas.microsoft.com/office/drawing/2014/main" id="{53285A97-17F9-405C-8ACA-DD5F7E5E928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94001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3"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5" name="Picture 8">
            <a:extLst>
              <a:ext uri="{FF2B5EF4-FFF2-40B4-BE49-F238E27FC236}">
                <a16:creationId xmlns:a16="http://schemas.microsoft.com/office/drawing/2014/main" id="{4A024AC0-7CE3-4D38-AC2E-AB3A4B909CE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89516"/>
            <a:ext cx="1673225" cy="488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42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6542087" y="4753059"/>
            <a:ext cx="2455863" cy="518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pPr>
            <a:fld id="{95990F28-EF56-40AF-B6C1-2CF755EA3890}" type="slidenum">
              <a:rPr lang="en-US" sz="675"/>
              <a:pPr algn="r">
                <a:lnSpc>
                  <a:spcPct val="90000"/>
                </a:lnSpc>
              </a:pPr>
              <a:t>‹#›</a:t>
            </a:fld>
            <a:r>
              <a:rPr lang="en-US" sz="675" dirty="0"/>
              <a:t> </a:t>
            </a:r>
          </a:p>
          <a:p>
            <a:pPr algn="r">
              <a:lnSpc>
                <a:spcPct val="90000"/>
              </a:lnSpc>
            </a:pPr>
            <a:endParaRPr lang="en-US" sz="2400" dirty="0"/>
          </a:p>
        </p:txBody>
      </p:sp>
      <p:sp>
        <p:nvSpPr>
          <p:cNvPr id="3" name="Shape 39"/>
          <p:cNvSpPr>
            <a:spLocks noChangeArrowheads="1"/>
          </p:cNvSpPr>
          <p:nvPr userDrawn="1"/>
        </p:nvSpPr>
        <p:spPr bwMode="auto">
          <a:xfrm>
            <a:off x="146051" y="139702"/>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34289" rIns="34289" anchor="ctr"/>
          <a:lstStyle/>
          <a:p>
            <a:pPr eaLnBrk="1"/>
            <a:endParaRPr lang="en-US" altLang="en-US" sz="1800" dirty="0">
              <a:solidFill>
                <a:srgbClr val="FFFFFF"/>
              </a:solidFill>
            </a:endParaRPr>
          </a:p>
        </p:txBody>
      </p:sp>
      <p:pic>
        <p:nvPicPr>
          <p:cNvPr id="4"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02" y="4496585"/>
            <a:ext cx="1673225" cy="48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14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tenerary">
    <p:bg bwMode="gray">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5985871" y="990603"/>
            <a:ext cx="2384228" cy="2582664"/>
          </a:xfrm>
        </p:spPr>
        <p:txBody>
          <a:bodyPr/>
          <a:lstStyle>
            <a:lvl1pPr>
              <a:defRPr sz="1275"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4"/>
          </p:nvPr>
        </p:nvSpPr>
        <p:spPr>
          <a:xfrm>
            <a:off x="4572001" y="990603"/>
            <a:ext cx="1279922" cy="2582664"/>
          </a:xfrm>
        </p:spPr>
        <p:txBody>
          <a:bodyPr/>
          <a:lstStyle>
            <a:lvl1pPr>
              <a:defRPr sz="1275" baseline="0">
                <a:latin typeface="+mj-lt"/>
              </a:defRPr>
            </a:lvl1pPr>
            <a:lvl2pPr>
              <a:defRPr>
                <a:latin typeface="+mj-lt"/>
              </a:defRPr>
            </a:lvl2pPr>
            <a:lvl3pPr>
              <a:defRPr>
                <a:latin typeface="+mj-lt"/>
              </a:defRPr>
            </a:lvl3pPr>
            <a:lvl4pPr>
              <a:defRPr>
                <a:latin typeface="+mj-lt"/>
              </a:defRPr>
            </a:lvl4pPr>
            <a:lvl5pPr marL="1371635" indent="0">
              <a:buNone/>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itle 3"/>
          <p:cNvSpPr>
            <a:spLocks noGrp="1"/>
          </p:cNvSpPr>
          <p:nvPr>
            <p:ph type="title" hasCustomPrompt="1"/>
          </p:nvPr>
        </p:nvSpPr>
        <p:spPr/>
        <p:txBody>
          <a:bodyPr/>
          <a:lstStyle/>
          <a:p>
            <a:pPr lvl="0"/>
            <a:r>
              <a:rPr lang="en-US" dirty="0"/>
              <a:t>CLICK TO EDIT MASTER TITLE STYLE</a:t>
            </a:r>
          </a:p>
        </p:txBody>
      </p:sp>
    </p:spTree>
    <p:extLst>
      <p:ext uri="{BB962C8B-B14F-4D97-AF65-F5344CB8AC3E}">
        <p14:creationId xmlns:p14="http://schemas.microsoft.com/office/powerpoint/2010/main" val="74325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Large Vertical Left Photo">
    <p:spTree>
      <p:nvGrpSpPr>
        <p:cNvPr id="1" name=""/>
        <p:cNvGrpSpPr/>
        <p:nvPr/>
      </p:nvGrpSpPr>
      <p:grpSpPr>
        <a:xfrm>
          <a:off x="0" y="0"/>
          <a:ext cx="0" cy="0"/>
          <a:chOff x="0" y="0"/>
          <a:chExt cx="0" cy="0"/>
        </a:xfrm>
      </p:grpSpPr>
      <p:sp>
        <p:nvSpPr>
          <p:cNvPr id="6" name="Shape 35"/>
          <p:cNvSpPr/>
          <p:nvPr userDrawn="1"/>
        </p:nvSpPr>
        <p:spPr>
          <a:xfrm>
            <a:off x="4691064" y="139703"/>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49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2" name="Title 1"/>
          <p:cNvSpPr>
            <a:spLocks noGrp="1"/>
          </p:cNvSpPr>
          <p:nvPr>
            <p:ph type="title" hasCustomPrompt="1"/>
          </p:nvPr>
        </p:nvSpPr>
        <p:spPr>
          <a:xfrm>
            <a:off x="4831460" y="319491"/>
            <a:ext cx="3980656" cy="969368"/>
          </a:xfrm>
        </p:spPr>
        <p:txBody>
          <a:bodyPr/>
          <a:lstStyle>
            <a:lvl1pPr>
              <a:defRPr baseline="0"/>
            </a:lvl1pPr>
          </a:lstStyle>
          <a:p>
            <a:r>
              <a:rPr lang="en-US" dirty="0"/>
              <a:t>CLICK TO EDIT MASTER TITLE STYLE</a:t>
            </a:r>
          </a:p>
        </p:txBody>
      </p:sp>
      <p:sp>
        <p:nvSpPr>
          <p:cNvPr id="8" name="Content Placeholder 7"/>
          <p:cNvSpPr>
            <a:spLocks noGrp="1"/>
          </p:cNvSpPr>
          <p:nvPr>
            <p:ph sz="quarter" idx="10"/>
          </p:nvPr>
        </p:nvSpPr>
        <p:spPr>
          <a:xfrm>
            <a:off x="3" y="0"/>
            <a:ext cx="4497586" cy="5143500"/>
          </a:xfrm>
          <a:solidFill>
            <a:schemeClr val="bg2">
              <a:lumMod val="85000"/>
            </a:schemeClr>
          </a:solidFill>
        </p:spPr>
        <p:txBody>
          <a:bodyPr/>
          <a:lstStyle>
            <a:lvl1pPr>
              <a:defRPr baseline="0"/>
            </a:lvl1pPr>
          </a:lstStyle>
          <a:p>
            <a:pPr lvl="0"/>
            <a:r>
              <a:rPr lang="en-US"/>
              <a:t>Click to edit Master text styles</a:t>
            </a:r>
          </a:p>
        </p:txBody>
      </p:sp>
      <p:sp>
        <p:nvSpPr>
          <p:cNvPr id="4" name="Text Placeholder 3"/>
          <p:cNvSpPr>
            <a:spLocks noGrp="1"/>
          </p:cNvSpPr>
          <p:nvPr>
            <p:ph type="body" sz="quarter" idx="11"/>
          </p:nvPr>
        </p:nvSpPr>
        <p:spPr>
          <a:xfrm>
            <a:off x="4831460" y="1721386"/>
            <a:ext cx="3980656" cy="3146286"/>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394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arge Vertical Right Photo">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285769" y="320042"/>
            <a:ext cx="3979863" cy="989013"/>
          </a:xfrm>
        </p:spPr>
        <p:txBody>
          <a:bodyPr/>
          <a:lstStyle>
            <a:lvl1pPr marL="0" indent="0">
              <a:defRPr sz="2100">
                <a:latin typeface="+mj-lt"/>
              </a:defRPr>
            </a:lvl1pPr>
          </a:lstStyle>
          <a:p>
            <a:pPr lvl="0"/>
            <a:r>
              <a:rPr lang="en-US" dirty="0"/>
              <a:t>CLICK TO EDIT MASTER TITLE STYLE</a:t>
            </a:r>
          </a:p>
        </p:txBody>
      </p:sp>
      <p:sp>
        <p:nvSpPr>
          <p:cNvPr id="6" name="Shape 35"/>
          <p:cNvSpPr/>
          <p:nvPr userDrawn="1"/>
        </p:nvSpPr>
        <p:spPr>
          <a:xfrm>
            <a:off x="4691064" y="139703"/>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49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2" name="Title 1"/>
          <p:cNvSpPr>
            <a:spLocks noGrp="1"/>
          </p:cNvSpPr>
          <p:nvPr>
            <p:ph type="title" hasCustomPrompt="1"/>
          </p:nvPr>
        </p:nvSpPr>
        <p:spPr>
          <a:xfrm>
            <a:off x="4831460" y="319491"/>
            <a:ext cx="3980656" cy="969368"/>
          </a:xfrm>
        </p:spPr>
        <p:txBody>
          <a:bodyPr/>
          <a:lstStyle>
            <a:lvl1pPr>
              <a:defRPr baseline="0"/>
            </a:lvl1pPr>
          </a:lstStyle>
          <a:p>
            <a:r>
              <a:rPr lang="en-US" dirty="0"/>
              <a:t>CLICK TO EDIT MASTER TITLE STYLE</a:t>
            </a:r>
          </a:p>
        </p:txBody>
      </p:sp>
      <p:sp>
        <p:nvSpPr>
          <p:cNvPr id="8" name="Content Placeholder 7"/>
          <p:cNvSpPr>
            <a:spLocks noGrp="1"/>
          </p:cNvSpPr>
          <p:nvPr>
            <p:ph sz="quarter" idx="10"/>
          </p:nvPr>
        </p:nvSpPr>
        <p:spPr>
          <a:xfrm>
            <a:off x="4646415" y="-1589"/>
            <a:ext cx="4497586" cy="5143500"/>
          </a:xfrm>
          <a:solidFill>
            <a:schemeClr val="bg2">
              <a:lumMod val="85000"/>
            </a:schemeClr>
          </a:solidFill>
        </p:spPr>
        <p:txBody>
          <a:bodyPr/>
          <a:lstStyle>
            <a:lvl1pPr>
              <a:defRPr baseline="0"/>
            </a:lvl1pPr>
          </a:lstStyle>
          <a:p>
            <a:pPr lvl="0"/>
            <a:r>
              <a:rPr lang="en-US"/>
              <a:t>Click to edit Master text styles</a:t>
            </a:r>
          </a:p>
        </p:txBody>
      </p:sp>
      <p:sp>
        <p:nvSpPr>
          <p:cNvPr id="9" name="Shape 35"/>
          <p:cNvSpPr/>
          <p:nvPr userDrawn="1"/>
        </p:nvSpPr>
        <p:spPr>
          <a:xfrm>
            <a:off x="144982" y="140865"/>
            <a:ext cx="4306886" cy="4860926"/>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498" eaLnBrk="1" fontAlgn="auto" hangingPunct="1">
              <a:spcBef>
                <a:spcPts val="0"/>
              </a:spcBef>
              <a:spcAft>
                <a:spcPts val="0"/>
              </a:spcAft>
              <a:defRPr sz="2400">
                <a:solidFill>
                  <a:srgbClr val="FFFFFF"/>
                </a:solidFill>
              </a:defRPr>
            </a:pPr>
            <a:endParaRPr sz="2025" dirty="0">
              <a:solidFill>
                <a:srgbClr val="FFFFFF"/>
              </a:solidFill>
            </a:endParaRPr>
          </a:p>
        </p:txBody>
      </p:sp>
      <p:sp>
        <p:nvSpPr>
          <p:cNvPr id="11" name="Text Placeholder 3"/>
          <p:cNvSpPr>
            <a:spLocks noGrp="1"/>
          </p:cNvSpPr>
          <p:nvPr>
            <p:ph type="body" sz="quarter" idx="12"/>
          </p:nvPr>
        </p:nvSpPr>
        <p:spPr>
          <a:xfrm>
            <a:off x="285378" y="1722545"/>
            <a:ext cx="3980656" cy="3146286"/>
          </a:xfrm>
        </p:spPr>
        <p:txBody>
          <a:bodyPr/>
          <a:lstStyle>
            <a:lvl1pPr>
              <a:lnSpc>
                <a:spcPct val="100000"/>
              </a:lnSpc>
              <a:spcBef>
                <a:spcPts val="315"/>
              </a:spcBef>
              <a:defRPr/>
            </a:lvl1pPr>
            <a:lvl2pPr>
              <a:lnSpc>
                <a:spcPct val="100000"/>
              </a:lnSpc>
              <a:spcBef>
                <a:spcPts val="315"/>
              </a:spcBef>
              <a:defRPr/>
            </a:lvl2pPr>
            <a:lvl3pPr>
              <a:lnSpc>
                <a:spcPct val="100000"/>
              </a:lnSpc>
              <a:spcBef>
                <a:spcPts val="315"/>
              </a:spcBef>
              <a:defRPr/>
            </a:lvl3pPr>
            <a:lvl4pPr>
              <a:lnSpc>
                <a:spcPct val="100000"/>
              </a:lnSpc>
              <a:spcBef>
                <a:spcPts val="315"/>
              </a:spcBef>
              <a:defRPr/>
            </a:lvl4pPr>
            <a:lvl5pPr>
              <a:lnSpc>
                <a:spcPct val="100000"/>
              </a:lnSpc>
              <a:spcBef>
                <a:spcPts val="315"/>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81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Horizontal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3010" y="228609"/>
            <a:ext cx="8636992" cy="765751"/>
          </a:xfrm>
        </p:spPr>
        <p:txBody>
          <a:bodyPr/>
          <a:lstStyle>
            <a:lvl1pPr>
              <a:defRPr sz="2100" baseline="0">
                <a:latin typeface="+mj-lt"/>
              </a:defRPr>
            </a:lvl1pPr>
          </a:lstStyle>
          <a:p>
            <a:r>
              <a:rPr lang="en-US" dirty="0"/>
              <a:t>CLICK TO EDIT MASTER TITLE STYLE</a:t>
            </a:r>
          </a:p>
        </p:txBody>
      </p:sp>
      <p:sp>
        <p:nvSpPr>
          <p:cNvPr id="5" name="Content Placeholder 7"/>
          <p:cNvSpPr>
            <a:spLocks noGrp="1"/>
          </p:cNvSpPr>
          <p:nvPr>
            <p:ph sz="quarter" idx="10"/>
          </p:nvPr>
        </p:nvSpPr>
        <p:spPr>
          <a:xfrm>
            <a:off x="253010" y="1214445"/>
            <a:ext cx="8636992" cy="3226739"/>
          </a:xfrm>
          <a:solidFill>
            <a:schemeClr val="bg2">
              <a:lumMod val="85000"/>
            </a:schemeClr>
          </a:solidFill>
        </p:spPr>
        <p:txBody>
          <a:bodyPr/>
          <a:lstStyle>
            <a:lvl1pPr>
              <a:defRPr baseline="0"/>
            </a:lvl1pPr>
          </a:lstStyle>
          <a:p>
            <a:pPr lvl="0"/>
            <a:r>
              <a:rPr lang="en-US"/>
              <a:t>Click to edit Master text styles</a:t>
            </a:r>
          </a:p>
        </p:txBody>
      </p:sp>
    </p:spTree>
    <p:extLst>
      <p:ext uri="{BB962C8B-B14F-4D97-AF65-F5344CB8AC3E}">
        <p14:creationId xmlns:p14="http://schemas.microsoft.com/office/powerpoint/2010/main" val="3784375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3.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Shape 39"/>
          <p:cNvSpPr>
            <a:spLocks noChangeArrowheads="1"/>
          </p:cNvSpPr>
          <p:nvPr userDrawn="1"/>
        </p:nvSpPr>
        <p:spPr bwMode="auto">
          <a:xfrm>
            <a:off x="146050" y="139701"/>
            <a:ext cx="8851900" cy="4860925"/>
          </a:xfrm>
          <a:prstGeom prst="rect">
            <a:avLst/>
          </a:prstGeom>
          <a:noFill/>
          <a:ln w="38100">
            <a:solidFill>
              <a:srgbClr val="003B71"/>
            </a:solidFill>
            <a:miter lim="400000"/>
            <a:headEnd/>
            <a:tailEnd/>
          </a:ln>
          <a:extLst>
            <a:ext uri="{909E8E84-426E-40DD-AFC4-6F175D3DCCD1}">
              <a14:hiddenFill xmlns:a14="http://schemas.microsoft.com/office/drawing/2010/main">
                <a:solidFill>
                  <a:srgbClr val="FFFFFF"/>
                </a:solidFill>
              </a14:hiddenFill>
            </a:ext>
          </a:extLst>
        </p:spPr>
        <p:txBody>
          <a:bodyPr lIns="45719" rIns="45719" anchor="ctr"/>
          <a:lstStyle/>
          <a:p>
            <a:pPr eaLnBrk="1"/>
            <a:endParaRPr lang="en-US" altLang="en-US" sz="2400" dirty="0">
              <a:solidFill>
                <a:srgbClr val="FFFFFF"/>
              </a:solidFill>
            </a:endParaRPr>
          </a:p>
        </p:txBody>
      </p:sp>
      <p:sp>
        <p:nvSpPr>
          <p:cNvPr id="9" name="Shape 112"/>
          <p:cNvSpPr txBox="1">
            <a:spLocks/>
          </p:cNvSpPr>
          <p:nvPr userDrawn="1"/>
        </p:nvSpPr>
        <p:spPr>
          <a:xfrm>
            <a:off x="252414" y="228601"/>
            <a:ext cx="8637587" cy="765175"/>
          </a:xfrm>
          <a:prstGeom prst="rect">
            <a:avLst/>
          </a:prstGeom>
        </p:spPr>
        <p:txBody>
          <a:bodyPr/>
          <a:lstStyle>
            <a:lvl1pPr algn="l" defTabSz="815975" rtl="0" eaLnBrk="1" fontAlgn="base" hangingPunct="1">
              <a:spcBef>
                <a:spcPts val="300"/>
              </a:spcBef>
              <a:spcAft>
                <a:spcPct val="0"/>
              </a:spcAft>
              <a:defRPr sz="2500" cap="all" baseline="0">
                <a:solidFill>
                  <a:srgbClr val="003B71"/>
                </a:solidFill>
                <a:latin typeface="Arial Black"/>
                <a:ea typeface="Arial Black"/>
                <a:cs typeface="Arial Black"/>
                <a:sym typeface="Arial Black" panose="020B0A04020102020204" pitchFamily="34" charset="0"/>
              </a:defRPr>
            </a:lvl1pPr>
            <a:lvl2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2pPr>
            <a:lvl3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3pPr>
            <a:lvl4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4pPr>
            <a:lvl5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5pPr>
            <a:lvl6pPr marL="0" marR="0" indent="4572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6pPr>
            <a:lvl7pPr marL="0" marR="0" indent="9144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7pPr>
            <a:lvl8pPr marL="0" marR="0" indent="13716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8pPr>
            <a:lvl9pPr marL="0" marR="0" indent="18288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9pPr>
          </a:lstStyle>
          <a:p>
            <a:r>
              <a:rPr lang="en-US" kern="0" dirty="0"/>
              <a:t>Click to edit Master title style</a:t>
            </a:r>
          </a:p>
        </p:txBody>
      </p:sp>
      <p:sp>
        <p:nvSpPr>
          <p:cNvPr id="10" name="Shape 113"/>
          <p:cNvSpPr txBox="1">
            <a:spLocks/>
          </p:cNvSpPr>
          <p:nvPr userDrawn="1"/>
        </p:nvSpPr>
        <p:spPr>
          <a:xfrm>
            <a:off x="412750" y="1433713"/>
            <a:ext cx="8318500" cy="3053953"/>
          </a:xfrm>
          <a:prstGeom prst="rect">
            <a:avLst/>
          </a:prstGeom>
          <a:noFill/>
        </p:spPr>
        <p:txBody>
          <a:bodyPr/>
          <a:lstStyle>
            <a:lvl1pPr marL="342900" indent="-342900" algn="l" defTabSz="815975" rtl="0" eaLnBrk="1" fontAlgn="base" hangingPunct="1">
              <a:spcBef>
                <a:spcPts val="300"/>
              </a:spcBef>
              <a:spcAft>
                <a:spcPct val="0"/>
              </a:spcAft>
              <a:defRPr sz="2500" b="1" i="0" baseline="0">
                <a:solidFill>
                  <a:srgbClr val="003B71"/>
                </a:solidFill>
                <a:latin typeface="Arial" charset="0"/>
                <a:ea typeface="Arial" charset="0"/>
                <a:cs typeface="Arial" charset="0"/>
                <a:sym typeface="Arial" panose="020B0604020202020204" pitchFamily="34" charset="0"/>
              </a:defRPr>
            </a:lvl1pPr>
            <a:lvl2pPr marL="253703" indent="-235278" algn="l" defTabSz="815975" rtl="0" eaLnBrk="1" fontAlgn="base" hangingPunct="1">
              <a:spcBef>
                <a:spcPts val="300"/>
              </a:spcBef>
              <a:spcAft>
                <a:spcPct val="0"/>
              </a:spcAft>
              <a:buSzPct val="100000"/>
              <a:buChar char="•"/>
              <a:defRPr sz="2500" b="0" i="0">
                <a:solidFill>
                  <a:srgbClr val="003B71"/>
                </a:solidFill>
                <a:latin typeface="Arial" charset="0"/>
                <a:ea typeface="Arial" charset="0"/>
                <a:cs typeface="Arial" charset="0"/>
                <a:sym typeface="Arial" panose="020B0604020202020204" pitchFamily="34" charset="0"/>
              </a:defRPr>
            </a:lvl2pPr>
            <a:lvl3pPr marL="452933" indent="-270371" algn="l" defTabSz="815975" rtl="0" eaLnBrk="1" fontAlgn="base" hangingPunct="1">
              <a:spcBef>
                <a:spcPts val="300"/>
              </a:spcBef>
              <a:spcAft>
                <a:spcPct val="0"/>
              </a:spcAft>
              <a:buSzPct val="100000"/>
              <a:buChar char="–"/>
              <a:defRPr sz="2500" b="0" i="0">
                <a:solidFill>
                  <a:srgbClr val="003B71"/>
                </a:solidFill>
                <a:latin typeface="Arial" charset="0"/>
                <a:ea typeface="Arial" charset="0"/>
                <a:cs typeface="Arial" charset="0"/>
                <a:sym typeface="Arial" panose="020B0604020202020204" pitchFamily="34" charset="0"/>
              </a:defRPr>
            </a:lvl3pPr>
            <a:lvl4pPr marL="611301" indent="-263639" algn="l" defTabSz="815975" rtl="0" eaLnBrk="1" fontAlgn="base" hangingPunct="1">
              <a:spcBef>
                <a:spcPts val="300"/>
              </a:spcBef>
              <a:spcAft>
                <a:spcPct val="0"/>
              </a:spcAft>
              <a:buSzPct val="100000"/>
              <a:buChar char="•"/>
              <a:defRPr sz="2500" b="0" i="0">
                <a:solidFill>
                  <a:srgbClr val="003B71"/>
                </a:solidFill>
                <a:latin typeface="Arial" charset="0"/>
                <a:ea typeface="Arial" charset="0"/>
                <a:cs typeface="Arial" charset="0"/>
                <a:sym typeface="Arial" panose="020B0604020202020204" pitchFamily="34" charset="0"/>
              </a:defRPr>
            </a:lvl4pPr>
            <a:lvl5pPr marL="1915760" indent="-282222" algn="l" defTabSz="815975" rtl="0" eaLnBrk="1" fontAlgn="base" hangingPunct="1">
              <a:spcBef>
                <a:spcPts val="300"/>
              </a:spcBef>
              <a:spcAft>
                <a:spcPct val="0"/>
              </a:spcAft>
              <a:buSzPct val="100000"/>
              <a:buChar char="»"/>
              <a:defRPr sz="2500" b="0" i="0">
                <a:solidFill>
                  <a:srgbClr val="003B71"/>
                </a:solidFill>
                <a:latin typeface="Arial" charset="0"/>
                <a:ea typeface="Arial" charset="0"/>
                <a:cs typeface="Arial" charset="0"/>
                <a:sym typeface="Arial" panose="020B0604020202020204" pitchFamily="34" charset="0"/>
              </a:defRPr>
            </a:lvl5pPr>
            <a:lvl6pPr marL="2301759"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6pPr>
            <a:lvl7pPr marL="2709953"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7pPr>
            <a:lvl8pPr marL="3118147"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8pPr>
            <a:lvl9pPr marL="3526341"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9pPr>
          </a:lstStyle>
          <a:p>
            <a:r>
              <a:rPr lang="en-US" kern="0" dirty="0"/>
              <a:t>Click to edit Master text styles</a:t>
            </a:r>
          </a:p>
          <a:p>
            <a:pPr lvl="1"/>
            <a:r>
              <a:rPr lang="en-US" kern="0" dirty="0"/>
              <a:t>Second level</a:t>
            </a:r>
          </a:p>
          <a:p>
            <a:pPr lvl="2"/>
            <a:r>
              <a:rPr lang="en-US" kern="0" dirty="0"/>
              <a:t>Third level</a:t>
            </a:r>
          </a:p>
          <a:p>
            <a:pPr lvl="3"/>
            <a:r>
              <a:rPr lang="en-US" kern="0" dirty="0"/>
              <a:t>Fourth level</a:t>
            </a:r>
          </a:p>
          <a:p>
            <a:pPr lvl="4"/>
            <a:r>
              <a:rPr lang="en-US" kern="0" dirty="0"/>
              <a:t>Fifth level</a:t>
            </a:r>
          </a:p>
        </p:txBody>
      </p:sp>
      <p:sp>
        <p:nvSpPr>
          <p:cNvPr id="11" name="Shape 111"/>
          <p:cNvSpPr>
            <a:spLocks noGrp="1"/>
          </p:cNvSpPr>
          <p:nvPr>
            <p:ph type="sldNum" sz="quarter" idx="4"/>
          </p:nvPr>
        </p:nvSpPr>
        <p:spPr>
          <a:xfrm>
            <a:off x="8607325" y="4680597"/>
            <a:ext cx="174727" cy="128882"/>
          </a:xfrm>
          <a:prstGeom prst="rect">
            <a:avLst/>
          </a:prstGeom>
        </p:spPr>
        <p:txBody>
          <a:bodyPr/>
          <a:lstStyle>
            <a:lvl1pPr>
              <a:defRPr/>
            </a:lvl1pPr>
          </a:lstStyle>
          <a:p>
            <a:fld id="{7D08C25A-7D90-4F05-8A1C-873EBA98E2B5}" type="slidenum">
              <a:rPr lang="en-US" altLang="en-US"/>
              <a:pPr/>
              <a:t>‹#›</a:t>
            </a:fld>
            <a:endParaRPr lang="en-US" altLang="en-US" dirty="0"/>
          </a:p>
        </p:txBody>
      </p:sp>
      <p:pic>
        <p:nvPicPr>
          <p:cNvPr id="12" name="Picture 8"/>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71902" y="4609735"/>
            <a:ext cx="1673225" cy="36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4" r:id="rId1"/>
  </p:sldLayoutIdLst>
  <p:transition spd="med"/>
  <p:txStyles>
    <p:titleStyle>
      <a:lvl1pPr algn="l" defTabSz="815975" rtl="0" eaLnBrk="1" fontAlgn="base" hangingPunct="1">
        <a:spcBef>
          <a:spcPts val="300"/>
        </a:spcBef>
        <a:spcAft>
          <a:spcPct val="0"/>
        </a:spcAft>
        <a:defRPr sz="2500" cap="all" baseline="0">
          <a:solidFill>
            <a:srgbClr val="003B71"/>
          </a:solidFill>
          <a:latin typeface="Arial Black"/>
          <a:ea typeface="Arial Black"/>
          <a:cs typeface="Arial Black"/>
          <a:sym typeface="Arial Black" panose="020B0A04020102020204" pitchFamily="34" charset="0"/>
        </a:defRPr>
      </a:lvl1pPr>
      <a:lvl2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2pPr>
      <a:lvl3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3pPr>
      <a:lvl4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4pPr>
      <a:lvl5pPr algn="l" defTabSz="815975" rtl="0" eaLnBrk="1" fontAlgn="base" hangingPunct="1">
        <a:spcBef>
          <a:spcPts val="300"/>
        </a:spcBef>
        <a:spcAft>
          <a:spcPct val="0"/>
        </a:spcAft>
        <a:defRPr sz="2500">
          <a:solidFill>
            <a:srgbClr val="003B71"/>
          </a:solidFill>
          <a:latin typeface="Arial Black"/>
          <a:ea typeface="Arial Black"/>
          <a:cs typeface="Arial Black"/>
          <a:sym typeface="Arial Black" panose="020B0A04020102020204" pitchFamily="34" charset="0"/>
        </a:defRPr>
      </a:lvl5pPr>
      <a:lvl6pPr marL="0" marR="0" indent="4572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6pPr>
      <a:lvl7pPr marL="0" marR="0" indent="9144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7pPr>
      <a:lvl8pPr marL="0" marR="0" indent="13716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8pPr>
      <a:lvl9pPr marL="0" marR="0" indent="1828800" algn="l" defTabSz="815975" rtl="0" eaLnBrk="1" latinLnBrk="0" hangingPunct="1">
        <a:lnSpc>
          <a:spcPct val="100000"/>
        </a:lnSpc>
        <a:spcBef>
          <a:spcPts val="300"/>
        </a:spcBef>
        <a:spcAft>
          <a:spcPts val="0"/>
        </a:spcAft>
        <a:buClrTx/>
        <a:buSzTx/>
        <a:buFontTx/>
        <a:buNone/>
        <a:tabLst/>
        <a:defRPr sz="2500" b="0" i="0" u="none" strike="noStrike" cap="none" spc="0" baseline="0">
          <a:ln>
            <a:noFill/>
          </a:ln>
          <a:solidFill>
            <a:srgbClr val="003B71"/>
          </a:solidFill>
          <a:uFillTx/>
          <a:latin typeface="Arial Black"/>
          <a:ea typeface="Arial Black"/>
          <a:cs typeface="Arial Black"/>
          <a:sym typeface="Arial Black"/>
        </a:defRPr>
      </a:lvl9pPr>
    </p:titleStyle>
    <p:bodyStyle>
      <a:lvl1pPr marL="342900" indent="-342900" algn="l" defTabSz="815975" rtl="0" eaLnBrk="1" fontAlgn="base" hangingPunct="1">
        <a:spcBef>
          <a:spcPts val="300"/>
        </a:spcBef>
        <a:spcAft>
          <a:spcPct val="0"/>
        </a:spcAft>
        <a:defRPr sz="2300" b="1">
          <a:solidFill>
            <a:srgbClr val="003B71"/>
          </a:solidFill>
          <a:latin typeface="+mj-lt"/>
          <a:ea typeface="+mj-ea"/>
          <a:cs typeface="+mj-cs"/>
          <a:sym typeface="Arial" panose="020B0604020202020204" pitchFamily="34" charset="0"/>
        </a:defRPr>
      </a:lvl1pPr>
      <a:lvl2pPr marL="225425" indent="-206375" algn="l" defTabSz="815975" rtl="0" eaLnBrk="1" fontAlgn="base" hangingPunct="1">
        <a:spcBef>
          <a:spcPts val="300"/>
        </a:spcBef>
        <a:spcAft>
          <a:spcPct val="0"/>
        </a:spcAft>
        <a:buSzPct val="100000"/>
        <a:buChar char="•"/>
        <a:defRPr sz="2300" b="1">
          <a:solidFill>
            <a:srgbClr val="003B71"/>
          </a:solidFill>
          <a:latin typeface="+mj-lt"/>
          <a:ea typeface="+mj-ea"/>
          <a:cs typeface="+mj-cs"/>
          <a:sym typeface="Arial" panose="020B0604020202020204" pitchFamily="34" charset="0"/>
        </a:defRPr>
      </a:lvl2pPr>
      <a:lvl3pPr marL="430213" indent="-247650" algn="l" defTabSz="815975" rtl="0" eaLnBrk="1" fontAlgn="base" hangingPunct="1">
        <a:spcBef>
          <a:spcPts val="300"/>
        </a:spcBef>
        <a:spcAft>
          <a:spcPct val="0"/>
        </a:spcAft>
        <a:buSzPct val="100000"/>
        <a:buChar char="–"/>
        <a:defRPr sz="2300" b="1">
          <a:solidFill>
            <a:srgbClr val="003B71"/>
          </a:solidFill>
          <a:latin typeface="+mj-lt"/>
          <a:ea typeface="+mj-ea"/>
          <a:cs typeface="+mj-cs"/>
          <a:sym typeface="Arial" panose="020B0604020202020204" pitchFamily="34" charset="0"/>
        </a:defRPr>
      </a:lvl3pPr>
      <a:lvl4pPr marL="588963" indent="-241300" algn="l" defTabSz="815975" rtl="0" eaLnBrk="1" fontAlgn="base" hangingPunct="1">
        <a:spcBef>
          <a:spcPts val="300"/>
        </a:spcBef>
        <a:spcAft>
          <a:spcPct val="0"/>
        </a:spcAft>
        <a:buSzPct val="100000"/>
        <a:buChar char="•"/>
        <a:defRPr sz="2300" b="1">
          <a:solidFill>
            <a:srgbClr val="003B71"/>
          </a:solidFill>
          <a:latin typeface="+mj-lt"/>
          <a:ea typeface="+mj-ea"/>
          <a:cs typeface="+mj-cs"/>
          <a:sym typeface="Arial" panose="020B0604020202020204" pitchFamily="34" charset="0"/>
        </a:defRPr>
      </a:lvl4pPr>
      <a:lvl5pPr marL="1892300" indent="-258763" algn="l" defTabSz="815975" rtl="0" eaLnBrk="1" fontAlgn="base" hangingPunct="1">
        <a:spcBef>
          <a:spcPts val="300"/>
        </a:spcBef>
        <a:spcAft>
          <a:spcPct val="0"/>
        </a:spcAft>
        <a:buSzPct val="100000"/>
        <a:buChar char="»"/>
        <a:defRPr sz="2300" b="1">
          <a:solidFill>
            <a:srgbClr val="003B71"/>
          </a:solidFill>
          <a:latin typeface="+mj-lt"/>
          <a:ea typeface="+mj-ea"/>
          <a:cs typeface="+mj-cs"/>
          <a:sym typeface="Arial" panose="020B0604020202020204" pitchFamily="34" charset="0"/>
        </a:defRPr>
      </a:lvl5pPr>
      <a:lvl6pPr marL="2301759"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6pPr>
      <a:lvl7pPr marL="2709953"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7pPr>
      <a:lvl8pPr marL="3118147"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8pPr>
      <a:lvl9pPr marL="3526341" marR="0" indent="-260790" algn="l" defTabSz="815975" rtl="0" eaLnBrk="1" latinLnBrk="0" hangingPunct="1">
        <a:lnSpc>
          <a:spcPct val="100000"/>
        </a:lnSpc>
        <a:spcBef>
          <a:spcPts val="300"/>
        </a:spcBef>
        <a:spcAft>
          <a:spcPts val="0"/>
        </a:spcAft>
        <a:buClrTx/>
        <a:buSzPct val="100000"/>
        <a:buFontTx/>
        <a:buChar char="•"/>
        <a:tabLst/>
        <a:defRPr sz="2300" b="1" i="0" u="none" strike="noStrike" cap="none" spc="0" baseline="0">
          <a:ln>
            <a:noFill/>
          </a:ln>
          <a:solidFill>
            <a:srgbClr val="003B71"/>
          </a:solidFill>
          <a:uFillTx/>
          <a:latin typeface="+mj-lt"/>
          <a:ea typeface="+mj-ea"/>
          <a:cs typeface="+mj-cs"/>
          <a:sym typeface="Arial"/>
        </a:defRPr>
      </a:lvl9pPr>
    </p:bodyStyle>
    <p:other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252430" y="230193"/>
            <a:ext cx="8637587"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412767" y="1143001"/>
            <a:ext cx="8316913" cy="334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3" name="Shape 40"/>
          <p:cNvSpPr>
            <a:spLocks noChangeArrowheads="1"/>
          </p:cNvSpPr>
          <p:nvPr/>
        </p:nvSpPr>
        <p:spPr bwMode="auto">
          <a:xfrm>
            <a:off x="8410594" y="4671961"/>
            <a:ext cx="371475" cy="14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660" tIns="26660" rIns="26660" bIns="26660" anchor="ctr">
            <a:spAutoFit/>
          </a:bodyP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algn="r" defTabSz="685151" eaLnBrk="1" hangingPunct="1"/>
            <a:fld id="{ED45DE05-2126-4983-A664-51556B3D9A02}" type="slidenum">
              <a:rPr lang="en-US" altLang="en-US" sz="600">
                <a:solidFill>
                  <a:srgbClr val="7F7F7F"/>
                </a:solidFill>
                <a:latin typeface="Gotham Black" pitchFamily="50" charset="0"/>
                <a:ea typeface="Gotham-Bold" charset="0"/>
                <a:sym typeface="Gotham-Bold" charset="0"/>
              </a:rPr>
              <a:pPr algn="r" defTabSz="685151" eaLnBrk="1" hangingPunct="1"/>
              <a:t>‹#›</a:t>
            </a:fld>
            <a:endParaRPr lang="en-US" altLang="en-US" sz="600" dirty="0">
              <a:solidFill>
                <a:srgbClr val="7F7F7F"/>
              </a:solidFill>
              <a:latin typeface="Gotham Black" pitchFamily="50" charset="0"/>
              <a:ea typeface="Gotham-Bold" charset="0"/>
              <a:sym typeface="Gotham-Bold" charset="0"/>
            </a:endParaRPr>
          </a:p>
        </p:txBody>
      </p:sp>
      <p:sp>
        <p:nvSpPr>
          <p:cNvPr id="17" name="Shape 35"/>
          <p:cNvSpPr/>
          <p:nvPr/>
        </p:nvSpPr>
        <p:spPr>
          <a:xfrm>
            <a:off x="146051" y="139703"/>
            <a:ext cx="8851900" cy="4860926"/>
          </a:xfrm>
          <a:prstGeom prst="rect">
            <a:avLst/>
          </a:prstGeom>
          <a:ln w="25400">
            <a:solidFill>
              <a:srgbClr val="003B7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498" eaLnBrk="1" fontAlgn="auto" hangingPunct="1">
              <a:spcBef>
                <a:spcPts val="0"/>
              </a:spcBef>
              <a:spcAft>
                <a:spcPts val="0"/>
              </a:spcAft>
              <a:defRPr sz="2400">
                <a:solidFill>
                  <a:srgbClr val="FFFFFF"/>
                </a:solidFill>
              </a:defRPr>
            </a:pPr>
            <a:endParaRPr sz="2025" dirty="0">
              <a:solidFill>
                <a:srgbClr val="FFFFFF"/>
              </a:solidFill>
            </a:endParaRPr>
          </a:p>
        </p:txBody>
      </p:sp>
      <p:pic>
        <p:nvPicPr>
          <p:cNvPr id="7" name="Picture 3" descr="C:\Users\220042148\Desktop\Made For Me\Power LOGO Images\NEWEST BATCH\15_GEA_horiz_541.png"/>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65176" y="4590300"/>
            <a:ext cx="1179576" cy="31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15491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Lst>
  <p:hf hdr="0" ftr="0" dt="0"/>
  <p:txStyles>
    <p:titleStyle>
      <a:lvl1pPr algn="l" defTabSz="685151" rtl="0" eaLnBrk="1" fontAlgn="base" hangingPunct="1">
        <a:spcBef>
          <a:spcPts val="315"/>
        </a:spcBef>
        <a:spcAft>
          <a:spcPct val="0"/>
        </a:spcAft>
        <a:defRPr sz="2100" kern="1200">
          <a:solidFill>
            <a:schemeClr val="tx1"/>
          </a:solidFill>
          <a:latin typeface="+mj-lt"/>
          <a:ea typeface="MS PGothic" pitchFamily="34" charset="-128"/>
          <a:cs typeface="ＭＳ Ｐゴシック" charset="0"/>
        </a:defRPr>
      </a:lvl1pPr>
      <a:lvl2pPr algn="l" defTabSz="685151"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2pPr>
      <a:lvl3pPr algn="l" defTabSz="685151"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3pPr>
      <a:lvl4pPr algn="l" defTabSz="685151"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4pPr>
      <a:lvl5pPr algn="l" defTabSz="685151"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5pPr>
      <a:lvl6pPr marL="383899" algn="l" defTabSz="685151"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6pPr>
      <a:lvl7pPr marL="767796" algn="l" defTabSz="685151"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7pPr>
      <a:lvl8pPr marL="1151694" algn="l" defTabSz="685151"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8pPr>
      <a:lvl9pPr marL="1535591" algn="l" defTabSz="685151"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9pPr>
    </p:titleStyle>
    <p:bodyStyle>
      <a:lvl1pPr marL="287923" indent="-287923" algn="l" defTabSz="685151" rtl="0" eaLnBrk="1" fontAlgn="base" hangingPunct="1">
        <a:spcBef>
          <a:spcPts val="315"/>
        </a:spcBef>
        <a:spcAft>
          <a:spcPct val="0"/>
        </a:spcAft>
        <a:buFont typeface="Arial" pitchFamily="34" charset="0"/>
        <a:defRPr sz="1950" kern="1200">
          <a:solidFill>
            <a:schemeClr val="tx1"/>
          </a:solidFill>
          <a:latin typeface="Escrow Roman" pitchFamily="50" charset="0"/>
          <a:ea typeface="MS PGothic" pitchFamily="34" charset="-128"/>
          <a:cs typeface="ＭＳ Ｐゴシック" charset="0"/>
        </a:defRPr>
      </a:lvl1pPr>
      <a:lvl2pPr marL="151960" indent="-135964" algn="l" defTabSz="685151" rtl="0" eaLnBrk="1" fontAlgn="base" hangingPunct="1">
        <a:spcBef>
          <a:spcPts val="315"/>
        </a:spcBef>
        <a:spcAft>
          <a:spcPct val="0"/>
        </a:spcAft>
        <a:buFont typeface="Arial" pitchFamily="34" charset="0"/>
        <a:buChar char="•"/>
        <a:defRPr kern="1200">
          <a:solidFill>
            <a:schemeClr val="tx1"/>
          </a:solidFill>
          <a:latin typeface="Escrow Roman" pitchFamily="50" charset="0"/>
          <a:ea typeface="MS PGothic" pitchFamily="34" charset="-128"/>
          <a:cs typeface="+mn-cs"/>
        </a:defRPr>
      </a:lvl2pPr>
      <a:lvl3pPr marL="298588" indent="-145295" algn="l" defTabSz="685151" rtl="0" eaLnBrk="1" fontAlgn="base" hangingPunct="1">
        <a:spcBef>
          <a:spcPts val="315"/>
        </a:spcBef>
        <a:spcAft>
          <a:spcPct val="0"/>
        </a:spcAft>
        <a:buFont typeface="GE Inspira Pitch" pitchFamily="34" charset="0"/>
        <a:buChar char="–"/>
        <a:defRPr sz="1350" kern="1200">
          <a:solidFill>
            <a:schemeClr val="tx1"/>
          </a:solidFill>
          <a:latin typeface="Escrow Roman" pitchFamily="50" charset="0"/>
          <a:ea typeface="MS PGothic" pitchFamily="34" charset="-128"/>
          <a:cs typeface="+mn-cs"/>
        </a:defRPr>
      </a:lvl3pPr>
      <a:lvl4pPr marL="415889" indent="-123968" algn="l" defTabSz="685151" rtl="0" eaLnBrk="1" fontAlgn="base" hangingPunct="1">
        <a:spcBef>
          <a:spcPts val="315"/>
        </a:spcBef>
        <a:spcAft>
          <a:spcPct val="0"/>
        </a:spcAft>
        <a:buFont typeface="Arial" pitchFamily="34" charset="0"/>
        <a:buChar char="•"/>
        <a:defRPr sz="1125" kern="1200">
          <a:solidFill>
            <a:schemeClr val="tx1"/>
          </a:solidFill>
          <a:latin typeface="Escrow Roman" pitchFamily="50" charset="0"/>
          <a:ea typeface="MS PGothic" pitchFamily="34" charset="-128"/>
          <a:cs typeface="+mn-cs"/>
        </a:defRPr>
      </a:lvl4pPr>
      <a:lvl5pPr marL="1542257" indent="-170621" algn="l" defTabSz="685151" rtl="0" eaLnBrk="1" fontAlgn="base" hangingPunct="1">
        <a:spcBef>
          <a:spcPct val="20000"/>
        </a:spcBef>
        <a:spcAft>
          <a:spcPct val="0"/>
        </a:spcAft>
        <a:buFont typeface="Arial" pitchFamily="34" charset="0"/>
        <a:buChar char="»"/>
        <a:defRPr kern="1200">
          <a:solidFill>
            <a:schemeClr val="tx1"/>
          </a:solidFill>
          <a:latin typeface="+mn-lt"/>
          <a:ea typeface="MS PGothic" pitchFamily="34" charset="-128"/>
          <a:cs typeface="+mn-cs"/>
        </a:defRPr>
      </a:lvl5pPr>
      <a:lvl6pPr marL="1885118" indent="-171375"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68" indent="-171375"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617" indent="-171375"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65" indent="-171375" algn="l" defTabSz="68549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98" rtl="0" eaLnBrk="1" latinLnBrk="0" hangingPunct="1">
        <a:defRPr sz="1350" kern="1200">
          <a:solidFill>
            <a:schemeClr val="tx1"/>
          </a:solidFill>
          <a:latin typeface="+mn-lt"/>
          <a:ea typeface="+mn-ea"/>
          <a:cs typeface="+mn-cs"/>
        </a:defRPr>
      </a:lvl1pPr>
      <a:lvl2pPr marL="342749" algn="l" defTabSz="685498" rtl="0" eaLnBrk="1" latinLnBrk="0" hangingPunct="1">
        <a:defRPr sz="1350" kern="1200">
          <a:solidFill>
            <a:schemeClr val="tx1"/>
          </a:solidFill>
          <a:latin typeface="+mn-lt"/>
          <a:ea typeface="+mn-ea"/>
          <a:cs typeface="+mn-cs"/>
        </a:defRPr>
      </a:lvl2pPr>
      <a:lvl3pPr marL="685498" algn="l" defTabSz="685498" rtl="0" eaLnBrk="1" latinLnBrk="0" hangingPunct="1">
        <a:defRPr sz="1350" kern="1200">
          <a:solidFill>
            <a:schemeClr val="tx1"/>
          </a:solidFill>
          <a:latin typeface="+mn-lt"/>
          <a:ea typeface="+mn-ea"/>
          <a:cs typeface="+mn-cs"/>
        </a:defRPr>
      </a:lvl3pPr>
      <a:lvl4pPr marL="1028247" algn="l" defTabSz="685498" rtl="0" eaLnBrk="1" latinLnBrk="0" hangingPunct="1">
        <a:defRPr sz="1350" kern="1200">
          <a:solidFill>
            <a:schemeClr val="tx1"/>
          </a:solidFill>
          <a:latin typeface="+mn-lt"/>
          <a:ea typeface="+mn-ea"/>
          <a:cs typeface="+mn-cs"/>
        </a:defRPr>
      </a:lvl4pPr>
      <a:lvl5pPr marL="1370996" algn="l" defTabSz="685498" rtl="0" eaLnBrk="1" latinLnBrk="0" hangingPunct="1">
        <a:defRPr sz="1350" kern="1200">
          <a:solidFill>
            <a:schemeClr val="tx1"/>
          </a:solidFill>
          <a:latin typeface="+mn-lt"/>
          <a:ea typeface="+mn-ea"/>
          <a:cs typeface="+mn-cs"/>
        </a:defRPr>
      </a:lvl5pPr>
      <a:lvl6pPr marL="1713745" algn="l" defTabSz="685498" rtl="0" eaLnBrk="1" latinLnBrk="0" hangingPunct="1">
        <a:defRPr sz="1350" kern="1200">
          <a:solidFill>
            <a:schemeClr val="tx1"/>
          </a:solidFill>
          <a:latin typeface="+mn-lt"/>
          <a:ea typeface="+mn-ea"/>
          <a:cs typeface="+mn-cs"/>
        </a:defRPr>
      </a:lvl6pPr>
      <a:lvl7pPr marL="2056493" algn="l" defTabSz="685498" rtl="0" eaLnBrk="1" latinLnBrk="0" hangingPunct="1">
        <a:defRPr sz="1350" kern="1200">
          <a:solidFill>
            <a:schemeClr val="tx1"/>
          </a:solidFill>
          <a:latin typeface="+mn-lt"/>
          <a:ea typeface="+mn-ea"/>
          <a:cs typeface="+mn-cs"/>
        </a:defRPr>
      </a:lvl7pPr>
      <a:lvl8pPr marL="2399243" algn="l" defTabSz="685498" rtl="0" eaLnBrk="1" latinLnBrk="0" hangingPunct="1">
        <a:defRPr sz="1350" kern="1200">
          <a:solidFill>
            <a:schemeClr val="tx1"/>
          </a:solidFill>
          <a:latin typeface="+mn-lt"/>
          <a:ea typeface="+mn-ea"/>
          <a:cs typeface="+mn-cs"/>
        </a:defRPr>
      </a:lvl8pPr>
      <a:lvl9pPr marL="2741991" algn="l" defTabSz="685498"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252430" y="230192"/>
            <a:ext cx="8637587"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8" name="Text Placeholder 2"/>
          <p:cNvSpPr>
            <a:spLocks noGrp="1"/>
          </p:cNvSpPr>
          <p:nvPr>
            <p:ph type="body" idx="1"/>
          </p:nvPr>
        </p:nvSpPr>
        <p:spPr bwMode="auto">
          <a:xfrm>
            <a:off x="412767" y="1143001"/>
            <a:ext cx="8316913" cy="334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3" name="Shape 40"/>
          <p:cNvSpPr>
            <a:spLocks noChangeArrowheads="1"/>
          </p:cNvSpPr>
          <p:nvPr/>
        </p:nvSpPr>
        <p:spPr bwMode="auto">
          <a:xfrm>
            <a:off x="8410592" y="4671957"/>
            <a:ext cx="371475" cy="14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6663" tIns="26663" rIns="26663" bIns="26663" anchor="ctr">
            <a:spAutoFit/>
          </a:bodyPr>
          <a:lstStyle>
            <a:lvl1pPr eaLnBrk="0" hangingPunct="0">
              <a:defRPr sz="1600">
                <a:solidFill>
                  <a:schemeClr val="tx1"/>
                </a:solidFill>
                <a:latin typeface="Escrow Roman" pitchFamily="50" charset="0"/>
                <a:ea typeface="MS PGothic" pitchFamily="34" charset="-128"/>
              </a:defRPr>
            </a:lvl1pPr>
            <a:lvl2pPr marL="742950" indent="-285750" eaLnBrk="0" hangingPunct="0">
              <a:defRPr sz="1600">
                <a:solidFill>
                  <a:schemeClr val="tx1"/>
                </a:solidFill>
                <a:latin typeface="Escrow Roman" pitchFamily="50" charset="0"/>
                <a:ea typeface="MS PGothic" pitchFamily="34" charset="-128"/>
              </a:defRPr>
            </a:lvl2pPr>
            <a:lvl3pPr marL="1143000" indent="-228600" eaLnBrk="0" hangingPunct="0">
              <a:defRPr sz="1600">
                <a:solidFill>
                  <a:schemeClr val="tx1"/>
                </a:solidFill>
                <a:latin typeface="Escrow Roman" pitchFamily="50" charset="0"/>
                <a:ea typeface="MS PGothic" pitchFamily="34" charset="-128"/>
              </a:defRPr>
            </a:lvl3pPr>
            <a:lvl4pPr marL="1600200" indent="-228600" eaLnBrk="0" hangingPunct="0">
              <a:defRPr sz="1600">
                <a:solidFill>
                  <a:schemeClr val="tx1"/>
                </a:solidFill>
                <a:latin typeface="Escrow Roman" pitchFamily="50" charset="0"/>
                <a:ea typeface="MS PGothic" pitchFamily="34" charset="-128"/>
              </a:defRPr>
            </a:lvl4pPr>
            <a:lvl5pPr marL="2057400" indent="-228600" eaLnBrk="0" hangingPunct="0">
              <a:defRPr sz="1600">
                <a:solidFill>
                  <a:schemeClr val="tx1"/>
                </a:solidFill>
                <a:latin typeface="Escrow Roman" pitchFamily="50" charset="0"/>
                <a:ea typeface="MS PGothic" pitchFamily="34" charset="-128"/>
              </a:defRPr>
            </a:lvl5pPr>
            <a:lvl6pPr marL="25146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6pPr>
            <a:lvl7pPr marL="29718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7pPr>
            <a:lvl8pPr marL="34290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8pPr>
            <a:lvl9pPr marL="3886200" indent="-228600" defTabSz="815975" eaLnBrk="0" fontAlgn="base" hangingPunct="0">
              <a:spcBef>
                <a:spcPct val="0"/>
              </a:spcBef>
              <a:spcAft>
                <a:spcPct val="0"/>
              </a:spcAft>
              <a:defRPr sz="1600">
                <a:solidFill>
                  <a:schemeClr val="tx1"/>
                </a:solidFill>
                <a:latin typeface="Escrow Roman" pitchFamily="50" charset="0"/>
                <a:ea typeface="MS PGothic" pitchFamily="34" charset="-128"/>
              </a:defRPr>
            </a:lvl9pPr>
          </a:lstStyle>
          <a:p>
            <a:pPr algn="r" defTabSz="685232" eaLnBrk="1" hangingPunct="1"/>
            <a:fld id="{ED45DE05-2126-4983-A664-51556B3D9A02}" type="slidenum">
              <a:rPr lang="en-US" altLang="en-US" sz="600">
                <a:solidFill>
                  <a:srgbClr val="7F7F7F"/>
                </a:solidFill>
                <a:latin typeface="Gotham Black" pitchFamily="50" charset="0"/>
                <a:ea typeface="Gotham-Bold" charset="0"/>
                <a:sym typeface="Gotham-Bold" charset="0"/>
              </a:rPr>
              <a:pPr algn="r" defTabSz="685232" eaLnBrk="1" hangingPunct="1"/>
              <a:t>‹#›</a:t>
            </a:fld>
            <a:endParaRPr lang="en-US" altLang="en-US" sz="600" dirty="0">
              <a:solidFill>
                <a:srgbClr val="7F7F7F"/>
              </a:solidFill>
              <a:latin typeface="Gotham Black" pitchFamily="50" charset="0"/>
              <a:ea typeface="Gotham-Bold" charset="0"/>
              <a:sym typeface="Gotham-Bold" charset="0"/>
            </a:endParaRPr>
          </a:p>
        </p:txBody>
      </p:sp>
      <p:sp>
        <p:nvSpPr>
          <p:cNvPr id="17" name="Shape 35"/>
          <p:cNvSpPr/>
          <p:nvPr/>
        </p:nvSpPr>
        <p:spPr>
          <a:xfrm>
            <a:off x="146051" y="139703"/>
            <a:ext cx="8851900" cy="4860926"/>
          </a:xfrm>
          <a:prstGeom prst="rect">
            <a:avLst/>
          </a:prstGeom>
          <a:ln w="25400">
            <a:solidFill>
              <a:srgbClr val="003B71"/>
            </a:solidFill>
          </a:ln>
        </p:spPr>
        <p:style>
          <a:lnRef idx="1">
            <a:schemeClr val="accent1"/>
          </a:lnRef>
          <a:fillRef idx="0">
            <a:schemeClr val="accent1"/>
          </a:fillRef>
          <a:effectRef idx="0">
            <a:schemeClr val="accent1"/>
          </a:effectRef>
          <a:fontRef idx="minor">
            <a:schemeClr val="tx1"/>
          </a:fontRef>
        </p:style>
        <p:txBody>
          <a:bodyPr lIns="0" tIns="0" rIns="0" bIns="0" anchor="ctr"/>
          <a:lstStyle/>
          <a:p>
            <a:pPr defTabSz="685578" eaLnBrk="1" fontAlgn="auto" hangingPunct="1">
              <a:spcBef>
                <a:spcPts val="0"/>
              </a:spcBef>
              <a:spcAft>
                <a:spcPts val="0"/>
              </a:spcAft>
              <a:defRPr sz="2400">
                <a:solidFill>
                  <a:srgbClr val="FFFFFF"/>
                </a:solidFill>
              </a:defRPr>
            </a:pPr>
            <a:endParaRPr sz="2025" dirty="0">
              <a:solidFill>
                <a:srgbClr val="FFFFFF"/>
              </a:solidFill>
            </a:endParaRPr>
          </a:p>
        </p:txBody>
      </p:sp>
      <p:pic>
        <p:nvPicPr>
          <p:cNvPr id="7" name="Picture 3" descr="C:\Users\220042148\Desktop\Made For Me\Power LOGO Images\NEWEST BATCH\15_GEA_horiz_541.png"/>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65176" y="4590299"/>
            <a:ext cx="1179576" cy="31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5665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60" r:id="rId20"/>
  </p:sldLayoutIdLst>
  <p:hf sldNum="0" hdr="0" dt="0"/>
  <p:txStyles>
    <p:titleStyle>
      <a:lvl1pPr algn="l" defTabSz="685232" rtl="0" eaLnBrk="1" fontAlgn="base" hangingPunct="1">
        <a:spcBef>
          <a:spcPts val="315"/>
        </a:spcBef>
        <a:spcAft>
          <a:spcPct val="0"/>
        </a:spcAft>
        <a:defRPr sz="2100" kern="1200">
          <a:solidFill>
            <a:schemeClr val="tx1"/>
          </a:solidFill>
          <a:latin typeface="+mj-lt"/>
          <a:ea typeface="MS PGothic" pitchFamily="34" charset="-128"/>
          <a:cs typeface="ＭＳ Ｐゴシック" charset="0"/>
        </a:defRPr>
      </a:lvl1pPr>
      <a:lvl2pPr algn="l" defTabSz="685232"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2pPr>
      <a:lvl3pPr algn="l" defTabSz="685232"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3pPr>
      <a:lvl4pPr algn="l" defTabSz="685232"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4pPr>
      <a:lvl5pPr algn="l" defTabSz="685232" rtl="0" eaLnBrk="1" fontAlgn="base" hangingPunct="1">
        <a:spcBef>
          <a:spcPts val="315"/>
        </a:spcBef>
        <a:spcAft>
          <a:spcPct val="0"/>
        </a:spcAft>
        <a:defRPr sz="2100">
          <a:solidFill>
            <a:schemeClr val="tx1"/>
          </a:solidFill>
          <a:latin typeface="Gotham Black" charset="0"/>
          <a:ea typeface="MS PGothic" pitchFamily="34" charset="-128"/>
          <a:cs typeface="ＭＳ Ｐゴシック" charset="0"/>
        </a:defRPr>
      </a:lvl5pPr>
      <a:lvl6pPr marL="383944" algn="l" defTabSz="685232"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6pPr>
      <a:lvl7pPr marL="767886" algn="l" defTabSz="685232"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7pPr>
      <a:lvl8pPr marL="1151829" algn="l" defTabSz="685232"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8pPr>
      <a:lvl9pPr marL="1535771" algn="l" defTabSz="685232" rtl="0" eaLnBrk="1" fontAlgn="base" hangingPunct="1">
        <a:spcBef>
          <a:spcPts val="315"/>
        </a:spcBef>
        <a:spcAft>
          <a:spcPct val="0"/>
        </a:spcAft>
        <a:defRPr sz="2100">
          <a:solidFill>
            <a:schemeClr val="tx1"/>
          </a:solidFill>
          <a:latin typeface="Gotham Black" charset="0"/>
          <a:ea typeface="ＭＳ Ｐゴシック" charset="0"/>
          <a:cs typeface="ＭＳ Ｐゴシック" charset="0"/>
        </a:defRPr>
      </a:lvl9pPr>
    </p:titleStyle>
    <p:bodyStyle>
      <a:lvl1pPr marL="287957" indent="-287957" algn="l" defTabSz="685232" rtl="0" eaLnBrk="1" fontAlgn="base" hangingPunct="1">
        <a:spcBef>
          <a:spcPts val="315"/>
        </a:spcBef>
        <a:spcAft>
          <a:spcPct val="0"/>
        </a:spcAft>
        <a:buFont typeface="Arial" pitchFamily="34" charset="0"/>
        <a:defRPr sz="1950" kern="1200">
          <a:solidFill>
            <a:schemeClr val="tx1"/>
          </a:solidFill>
          <a:latin typeface="Escrow Roman" pitchFamily="50" charset="0"/>
          <a:ea typeface="MS PGothic" pitchFamily="34" charset="-128"/>
          <a:cs typeface="ＭＳ Ｐゴシック" charset="0"/>
        </a:defRPr>
      </a:lvl1pPr>
      <a:lvl2pPr marL="151978" indent="-135980" algn="l" defTabSz="685232" rtl="0" eaLnBrk="1" fontAlgn="base" hangingPunct="1">
        <a:spcBef>
          <a:spcPts val="315"/>
        </a:spcBef>
        <a:spcAft>
          <a:spcPct val="0"/>
        </a:spcAft>
        <a:buFont typeface="Arial" pitchFamily="34" charset="0"/>
        <a:buChar char="•"/>
        <a:defRPr kern="1200">
          <a:solidFill>
            <a:schemeClr val="tx1"/>
          </a:solidFill>
          <a:latin typeface="Escrow Roman" pitchFamily="50" charset="0"/>
          <a:ea typeface="MS PGothic" pitchFamily="34" charset="-128"/>
          <a:cs typeface="+mn-cs"/>
        </a:defRPr>
      </a:lvl2pPr>
      <a:lvl3pPr marL="298623" indent="-145312" algn="l" defTabSz="685232" rtl="0" eaLnBrk="1" fontAlgn="base" hangingPunct="1">
        <a:spcBef>
          <a:spcPts val="315"/>
        </a:spcBef>
        <a:spcAft>
          <a:spcPct val="0"/>
        </a:spcAft>
        <a:buFont typeface="GE Inspira Pitch" pitchFamily="34" charset="0"/>
        <a:buChar char="–"/>
        <a:defRPr sz="1350" kern="1200">
          <a:solidFill>
            <a:schemeClr val="tx1"/>
          </a:solidFill>
          <a:latin typeface="Escrow Roman" pitchFamily="50" charset="0"/>
          <a:ea typeface="MS PGothic" pitchFamily="34" charset="-128"/>
          <a:cs typeface="+mn-cs"/>
        </a:defRPr>
      </a:lvl3pPr>
      <a:lvl4pPr marL="415937" indent="-123983" algn="l" defTabSz="685232" rtl="0" eaLnBrk="1" fontAlgn="base" hangingPunct="1">
        <a:spcBef>
          <a:spcPts val="315"/>
        </a:spcBef>
        <a:spcAft>
          <a:spcPct val="0"/>
        </a:spcAft>
        <a:buFont typeface="Arial" pitchFamily="34" charset="0"/>
        <a:buChar char="•"/>
        <a:defRPr sz="1125" kern="1200">
          <a:solidFill>
            <a:schemeClr val="tx1"/>
          </a:solidFill>
          <a:latin typeface="Escrow Roman" pitchFamily="50" charset="0"/>
          <a:ea typeface="MS PGothic" pitchFamily="34" charset="-128"/>
          <a:cs typeface="+mn-cs"/>
        </a:defRPr>
      </a:lvl4pPr>
      <a:lvl5pPr marL="1542437" indent="-170641" algn="l" defTabSz="685232" rtl="0" eaLnBrk="1" fontAlgn="base" hangingPunct="1">
        <a:spcBef>
          <a:spcPct val="20000"/>
        </a:spcBef>
        <a:spcAft>
          <a:spcPct val="0"/>
        </a:spcAft>
        <a:buFont typeface="Arial" pitchFamily="34" charset="0"/>
        <a:buChar char="»"/>
        <a:defRPr kern="1200">
          <a:solidFill>
            <a:schemeClr val="tx1"/>
          </a:solidFill>
          <a:latin typeface="+mn-lt"/>
          <a:ea typeface="MS PGothic" pitchFamily="34" charset="-128"/>
          <a:cs typeface="+mn-cs"/>
        </a:defRPr>
      </a:lvl5pPr>
      <a:lvl6pPr marL="1885339" indent="-171395" algn="l" defTabSz="68557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128" indent="-171395" algn="l" defTabSz="68557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918" indent="-171395" algn="l" defTabSz="68557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707" indent="-171395" algn="l" defTabSz="68557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78" rtl="0" eaLnBrk="1" latinLnBrk="0" hangingPunct="1">
        <a:defRPr sz="1350" kern="1200">
          <a:solidFill>
            <a:schemeClr val="tx1"/>
          </a:solidFill>
          <a:latin typeface="+mn-lt"/>
          <a:ea typeface="+mn-ea"/>
          <a:cs typeface="+mn-cs"/>
        </a:defRPr>
      </a:lvl1pPr>
      <a:lvl2pPr marL="342790" algn="l" defTabSz="685578" rtl="0" eaLnBrk="1" latinLnBrk="0" hangingPunct="1">
        <a:defRPr sz="1350" kern="1200">
          <a:solidFill>
            <a:schemeClr val="tx1"/>
          </a:solidFill>
          <a:latin typeface="+mn-lt"/>
          <a:ea typeface="+mn-ea"/>
          <a:cs typeface="+mn-cs"/>
        </a:defRPr>
      </a:lvl2pPr>
      <a:lvl3pPr marL="685578" algn="l" defTabSz="685578" rtl="0" eaLnBrk="1" latinLnBrk="0" hangingPunct="1">
        <a:defRPr sz="1350" kern="1200">
          <a:solidFill>
            <a:schemeClr val="tx1"/>
          </a:solidFill>
          <a:latin typeface="+mn-lt"/>
          <a:ea typeface="+mn-ea"/>
          <a:cs typeface="+mn-cs"/>
        </a:defRPr>
      </a:lvl3pPr>
      <a:lvl4pPr marL="1028367" algn="l" defTabSz="685578" rtl="0" eaLnBrk="1" latinLnBrk="0" hangingPunct="1">
        <a:defRPr sz="1350" kern="1200">
          <a:solidFill>
            <a:schemeClr val="tx1"/>
          </a:solidFill>
          <a:latin typeface="+mn-lt"/>
          <a:ea typeface="+mn-ea"/>
          <a:cs typeface="+mn-cs"/>
        </a:defRPr>
      </a:lvl4pPr>
      <a:lvl5pPr marL="1371156" algn="l" defTabSz="685578" rtl="0" eaLnBrk="1" latinLnBrk="0" hangingPunct="1">
        <a:defRPr sz="1350" kern="1200">
          <a:solidFill>
            <a:schemeClr val="tx1"/>
          </a:solidFill>
          <a:latin typeface="+mn-lt"/>
          <a:ea typeface="+mn-ea"/>
          <a:cs typeface="+mn-cs"/>
        </a:defRPr>
      </a:lvl5pPr>
      <a:lvl6pPr marL="1713945" algn="l" defTabSz="685578" rtl="0" eaLnBrk="1" latinLnBrk="0" hangingPunct="1">
        <a:defRPr sz="1350" kern="1200">
          <a:solidFill>
            <a:schemeClr val="tx1"/>
          </a:solidFill>
          <a:latin typeface="+mn-lt"/>
          <a:ea typeface="+mn-ea"/>
          <a:cs typeface="+mn-cs"/>
        </a:defRPr>
      </a:lvl6pPr>
      <a:lvl7pPr marL="2056733" algn="l" defTabSz="685578" rtl="0" eaLnBrk="1" latinLnBrk="0" hangingPunct="1">
        <a:defRPr sz="1350" kern="1200">
          <a:solidFill>
            <a:schemeClr val="tx1"/>
          </a:solidFill>
          <a:latin typeface="+mn-lt"/>
          <a:ea typeface="+mn-ea"/>
          <a:cs typeface="+mn-cs"/>
        </a:defRPr>
      </a:lvl7pPr>
      <a:lvl8pPr marL="2399523" algn="l" defTabSz="685578" rtl="0" eaLnBrk="1" latinLnBrk="0" hangingPunct="1">
        <a:defRPr sz="1350" kern="1200">
          <a:solidFill>
            <a:schemeClr val="tx1"/>
          </a:solidFill>
          <a:latin typeface="+mn-lt"/>
          <a:ea typeface="+mn-ea"/>
          <a:cs typeface="+mn-cs"/>
        </a:defRPr>
      </a:lvl8pPr>
      <a:lvl9pPr marL="2742311" algn="l" defTabSz="685578"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bwMode="auto">
          <a:xfrm>
            <a:off x="342900" y="210742"/>
            <a:ext cx="8459788" cy="7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579587" name="Rectangle 3"/>
          <p:cNvSpPr>
            <a:spLocks noGrp="1" noChangeArrowheads="1"/>
          </p:cNvSpPr>
          <p:nvPr>
            <p:ph type="body" idx="1"/>
          </p:nvPr>
        </p:nvSpPr>
        <p:spPr bwMode="auto">
          <a:xfrm>
            <a:off x="342900" y="1295400"/>
            <a:ext cx="8459788" cy="3177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01622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Lst>
  <p:hf sldNum="0" hdr="0" dt="0"/>
  <p:txStyles>
    <p:titleStyle>
      <a:lvl1pPr algn="l" rtl="0" eaLnBrk="1" fontAlgn="base" hangingPunct="1">
        <a:lnSpc>
          <a:spcPct val="90000"/>
        </a:lnSpc>
        <a:spcBef>
          <a:spcPct val="0"/>
        </a:spcBef>
        <a:spcAft>
          <a:spcPct val="0"/>
        </a:spcAft>
        <a:defRPr sz="3000">
          <a:solidFill>
            <a:srgbClr val="1E4191"/>
          </a:solidFill>
          <a:latin typeface="+mj-lt"/>
          <a:ea typeface="+mj-ea"/>
          <a:cs typeface="+mj-cs"/>
        </a:defRPr>
      </a:lvl1pPr>
      <a:lvl2pPr algn="l" rtl="0" eaLnBrk="1" fontAlgn="base" hangingPunct="1">
        <a:lnSpc>
          <a:spcPct val="90000"/>
        </a:lnSpc>
        <a:spcBef>
          <a:spcPct val="0"/>
        </a:spcBef>
        <a:spcAft>
          <a:spcPct val="0"/>
        </a:spcAft>
        <a:defRPr sz="3000">
          <a:solidFill>
            <a:srgbClr val="1E4191"/>
          </a:solidFill>
          <a:latin typeface="GE Inspira Pitch" pitchFamily="34" charset="0"/>
        </a:defRPr>
      </a:lvl2pPr>
      <a:lvl3pPr algn="l" rtl="0" eaLnBrk="1" fontAlgn="base" hangingPunct="1">
        <a:lnSpc>
          <a:spcPct val="90000"/>
        </a:lnSpc>
        <a:spcBef>
          <a:spcPct val="0"/>
        </a:spcBef>
        <a:spcAft>
          <a:spcPct val="0"/>
        </a:spcAft>
        <a:defRPr sz="3000">
          <a:solidFill>
            <a:srgbClr val="1E4191"/>
          </a:solidFill>
          <a:latin typeface="GE Inspira Pitch" pitchFamily="34" charset="0"/>
        </a:defRPr>
      </a:lvl3pPr>
      <a:lvl4pPr algn="l" rtl="0" eaLnBrk="1" fontAlgn="base" hangingPunct="1">
        <a:lnSpc>
          <a:spcPct val="90000"/>
        </a:lnSpc>
        <a:spcBef>
          <a:spcPct val="0"/>
        </a:spcBef>
        <a:spcAft>
          <a:spcPct val="0"/>
        </a:spcAft>
        <a:defRPr sz="3000">
          <a:solidFill>
            <a:srgbClr val="1E4191"/>
          </a:solidFill>
          <a:latin typeface="GE Inspira Pitch" pitchFamily="34" charset="0"/>
        </a:defRPr>
      </a:lvl4pPr>
      <a:lvl5pPr algn="l" rtl="0" eaLnBrk="1" fontAlgn="base" hangingPunct="1">
        <a:lnSpc>
          <a:spcPct val="90000"/>
        </a:lnSpc>
        <a:spcBef>
          <a:spcPct val="0"/>
        </a:spcBef>
        <a:spcAft>
          <a:spcPct val="0"/>
        </a:spcAft>
        <a:defRPr sz="3000">
          <a:solidFill>
            <a:srgbClr val="1E4191"/>
          </a:solidFill>
          <a:latin typeface="GE Inspira Pitch" pitchFamily="34" charset="0"/>
        </a:defRPr>
      </a:lvl5pPr>
      <a:lvl6pPr marL="342900" algn="l" rtl="0" eaLnBrk="1" fontAlgn="base" hangingPunct="1">
        <a:lnSpc>
          <a:spcPct val="90000"/>
        </a:lnSpc>
        <a:spcBef>
          <a:spcPct val="0"/>
        </a:spcBef>
        <a:spcAft>
          <a:spcPct val="0"/>
        </a:spcAft>
        <a:defRPr sz="3000">
          <a:solidFill>
            <a:srgbClr val="1E4191"/>
          </a:solidFill>
          <a:latin typeface="GE Inspira Pitch" pitchFamily="34" charset="0"/>
        </a:defRPr>
      </a:lvl6pPr>
      <a:lvl7pPr marL="685800" algn="l" rtl="0" eaLnBrk="1" fontAlgn="base" hangingPunct="1">
        <a:lnSpc>
          <a:spcPct val="90000"/>
        </a:lnSpc>
        <a:spcBef>
          <a:spcPct val="0"/>
        </a:spcBef>
        <a:spcAft>
          <a:spcPct val="0"/>
        </a:spcAft>
        <a:defRPr sz="3000">
          <a:solidFill>
            <a:srgbClr val="1E4191"/>
          </a:solidFill>
          <a:latin typeface="GE Inspira Pitch" pitchFamily="34" charset="0"/>
        </a:defRPr>
      </a:lvl7pPr>
      <a:lvl8pPr marL="1028700" algn="l" rtl="0" eaLnBrk="1" fontAlgn="base" hangingPunct="1">
        <a:lnSpc>
          <a:spcPct val="90000"/>
        </a:lnSpc>
        <a:spcBef>
          <a:spcPct val="0"/>
        </a:spcBef>
        <a:spcAft>
          <a:spcPct val="0"/>
        </a:spcAft>
        <a:defRPr sz="3000">
          <a:solidFill>
            <a:srgbClr val="1E4191"/>
          </a:solidFill>
          <a:latin typeface="GE Inspira Pitch" pitchFamily="34" charset="0"/>
        </a:defRPr>
      </a:lvl8pPr>
      <a:lvl9pPr marL="1371600" algn="l" rtl="0" eaLnBrk="1" fontAlgn="base" hangingPunct="1">
        <a:lnSpc>
          <a:spcPct val="90000"/>
        </a:lnSpc>
        <a:spcBef>
          <a:spcPct val="0"/>
        </a:spcBef>
        <a:spcAft>
          <a:spcPct val="0"/>
        </a:spcAft>
        <a:defRPr sz="3000">
          <a:solidFill>
            <a:srgbClr val="1E4191"/>
          </a:solidFill>
          <a:latin typeface="GE Inspira Pitch" pitchFamily="34" charset="0"/>
        </a:defRPr>
      </a:lvl9pPr>
    </p:titleStyle>
    <p:bodyStyle>
      <a:lvl1pPr algn="l" rtl="0" eaLnBrk="1" fontAlgn="base" hangingPunct="1">
        <a:lnSpc>
          <a:spcPct val="90000"/>
        </a:lnSpc>
        <a:spcBef>
          <a:spcPct val="50000"/>
        </a:spcBef>
        <a:spcAft>
          <a:spcPct val="0"/>
        </a:spcAft>
        <a:buClr>
          <a:srgbClr val="004880"/>
        </a:buClr>
        <a:defRPr sz="2400">
          <a:solidFill>
            <a:srgbClr val="1E4191"/>
          </a:solidFill>
          <a:latin typeface="+mn-lt"/>
          <a:ea typeface="+mn-ea"/>
          <a:cs typeface="+mn-cs"/>
        </a:defRPr>
      </a:lvl1pPr>
      <a:lvl2pPr marL="255985" indent="-254794" algn="l" rtl="0" eaLnBrk="1" fontAlgn="base" hangingPunct="1">
        <a:lnSpc>
          <a:spcPct val="90000"/>
        </a:lnSpc>
        <a:spcBef>
          <a:spcPct val="30000"/>
        </a:spcBef>
        <a:spcAft>
          <a:spcPct val="0"/>
        </a:spcAft>
        <a:buClr>
          <a:srgbClr val="004880"/>
        </a:buClr>
        <a:buFont typeface="GE Inspira Pitch" pitchFamily="34" charset="0"/>
        <a:buChar char="•"/>
        <a:defRPr sz="2400">
          <a:solidFill>
            <a:srgbClr val="1E4191"/>
          </a:solidFill>
          <a:latin typeface="+mn-lt"/>
        </a:defRPr>
      </a:lvl2pPr>
      <a:lvl3pPr marL="558404" indent="-216694" algn="l" rtl="0" eaLnBrk="1" fontAlgn="base" hangingPunct="1">
        <a:lnSpc>
          <a:spcPct val="90000"/>
        </a:lnSpc>
        <a:spcBef>
          <a:spcPct val="20000"/>
        </a:spcBef>
        <a:spcAft>
          <a:spcPct val="0"/>
        </a:spcAft>
        <a:buClr>
          <a:srgbClr val="004880"/>
        </a:buClr>
        <a:buChar char="–"/>
        <a:defRPr sz="2400">
          <a:solidFill>
            <a:srgbClr val="1E4191"/>
          </a:solidFill>
          <a:latin typeface="+mn-lt"/>
        </a:defRPr>
      </a:lvl3pPr>
      <a:lvl4pPr marL="859631" indent="-215504" algn="l" rtl="0" eaLnBrk="1" fontAlgn="base" hangingPunct="1">
        <a:lnSpc>
          <a:spcPct val="90000"/>
        </a:lnSpc>
        <a:spcBef>
          <a:spcPct val="10000"/>
        </a:spcBef>
        <a:spcAft>
          <a:spcPct val="0"/>
        </a:spcAft>
        <a:buClr>
          <a:srgbClr val="004880"/>
        </a:buClr>
        <a:buChar char="–"/>
        <a:defRPr sz="2400">
          <a:solidFill>
            <a:srgbClr val="1E4191"/>
          </a:solidFill>
          <a:latin typeface="+mn-lt"/>
        </a:defRPr>
      </a:lvl4pPr>
      <a:lvl5pPr marL="1159669" indent="-214313" algn="l" rtl="0" eaLnBrk="1" fontAlgn="base" hangingPunct="1">
        <a:lnSpc>
          <a:spcPct val="90000"/>
        </a:lnSpc>
        <a:spcBef>
          <a:spcPts val="180"/>
        </a:spcBef>
        <a:spcAft>
          <a:spcPct val="0"/>
        </a:spcAft>
        <a:buClr>
          <a:srgbClr val="004880"/>
        </a:buClr>
        <a:buChar char="–"/>
        <a:defRPr sz="2400">
          <a:solidFill>
            <a:srgbClr val="1E4191"/>
          </a:solidFill>
          <a:latin typeface="+mn-lt"/>
        </a:defRPr>
      </a:lvl5pPr>
      <a:lvl6pPr marL="15025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6pPr>
      <a:lvl7pPr marL="18454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7pPr>
      <a:lvl8pPr marL="21883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8pPr>
      <a:lvl9pPr marL="2531269" indent="-214313" algn="l" rtl="0" eaLnBrk="1" fontAlgn="base" hangingPunct="1">
        <a:lnSpc>
          <a:spcPct val="90000"/>
        </a:lnSpc>
        <a:spcBef>
          <a:spcPct val="0"/>
        </a:spcBef>
        <a:spcAft>
          <a:spcPct val="0"/>
        </a:spcAft>
        <a:buClr>
          <a:srgbClr val="004880"/>
        </a:buClr>
        <a:buChar char="–"/>
        <a:defRPr sz="2400">
          <a:solidFill>
            <a:srgbClr val="1E419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jp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jpg"/><Relationship Id="rId16" Type="http://schemas.openxmlformats.org/officeDocument/2006/relationships/image" Target="../media/image26.jpg"/><Relationship Id="rId20"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jp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bwMode="auto">
          <a:xfrm>
            <a:off x="1257380" y="2154111"/>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defTabSz="763753">
              <a:spcBef>
                <a:spcPts val="351"/>
              </a:spcBef>
            </a:pPr>
            <a:r>
              <a:rPr lang="en-US" sz="1950" b="1" dirty="0">
                <a:solidFill>
                  <a:srgbClr val="FFFFFF"/>
                </a:solidFill>
                <a:latin typeface="Arial" panose="020B0604020202020204" pitchFamily="34" charset="0"/>
                <a:cs typeface="Arial" panose="020B0604020202020204" pitchFamily="34" charset="0"/>
              </a:rPr>
              <a:t>2018 REFRIGERATION TRAINING</a:t>
            </a:r>
          </a:p>
          <a:p>
            <a:pPr defTabSz="763753">
              <a:spcBef>
                <a:spcPts val="351"/>
              </a:spcBef>
            </a:pPr>
            <a:r>
              <a:rPr lang="en-US" altLang="en-US" sz="1950" b="1" dirty="0">
                <a:solidFill>
                  <a:srgbClr val="FFFFFF"/>
                </a:solidFill>
                <a:latin typeface="Arial" panose="020B0604020202020204" pitchFamily="34" charset="0"/>
                <a:cs typeface="Arial" panose="020B0604020202020204" pitchFamily="34" charset="0"/>
              </a:rPr>
              <a:t>PART 1</a:t>
            </a:r>
          </a:p>
        </p:txBody>
      </p:sp>
      <p:sp>
        <p:nvSpPr>
          <p:cNvPr id="5" name="Rectangle 4"/>
          <p:cNvSpPr/>
          <p:nvPr/>
        </p:nvSpPr>
        <p:spPr>
          <a:xfrm>
            <a:off x="3369365" y="509333"/>
            <a:ext cx="2072585"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685800"/>
            <a:endParaRPr lang="en-US" sz="2400" dirty="0">
              <a:solidFill>
                <a:srgbClr val="FFFFFF"/>
              </a:solidFill>
              <a:latin typeface="Escrow Roman"/>
            </a:endParaRP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t="29847" b="35902"/>
          <a:stretch/>
        </p:blipFill>
        <p:spPr>
          <a:xfrm>
            <a:off x="2625555" y="559205"/>
            <a:ext cx="3560205" cy="1219398"/>
          </a:xfrm>
          <a:prstGeom prst="rect">
            <a:avLst/>
          </a:prstGeom>
        </p:spPr>
      </p:pic>
    </p:spTree>
    <p:extLst>
      <p:ext uri="{BB962C8B-B14F-4D97-AF65-F5344CB8AC3E}">
        <p14:creationId xmlns:p14="http://schemas.microsoft.com/office/powerpoint/2010/main" val="1761110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58071" y="485908"/>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231956" y="1563131"/>
            <a:ext cx="6680088"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Temperature – Transfer of Heat</a:t>
            </a:r>
          </a:p>
          <a:p>
            <a:pPr marL="257175" marR="0" lvl="0" indent="-257175"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112235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2ED7F-8263-424D-98E8-2F548153DB46}"/>
              </a:ext>
            </a:extLst>
          </p:cNvPr>
          <p:cNvSpPr>
            <a:spLocks noGrp="1"/>
          </p:cNvSpPr>
          <p:nvPr>
            <p:ph type="title"/>
          </p:nvPr>
        </p:nvSpPr>
        <p:spPr>
          <a:xfrm>
            <a:off x="253207" y="138391"/>
            <a:ext cx="8637587" cy="765175"/>
          </a:xfrm>
        </p:spPr>
        <p:txBody>
          <a:bodyPr/>
          <a:lstStyle/>
          <a:p>
            <a:pPr algn="ctr"/>
            <a:r>
              <a:rPr lang="en-US" dirty="0"/>
              <a:t>temperature</a:t>
            </a:r>
          </a:p>
        </p:txBody>
      </p:sp>
      <p:sp>
        <p:nvSpPr>
          <p:cNvPr id="3" name="Text Placeholder 2">
            <a:extLst>
              <a:ext uri="{FF2B5EF4-FFF2-40B4-BE49-F238E27FC236}">
                <a16:creationId xmlns:a16="http://schemas.microsoft.com/office/drawing/2014/main" id="{ACB1A066-75D2-42CB-88B9-F3B1FC8A8438}"/>
              </a:ext>
            </a:extLst>
          </p:cNvPr>
          <p:cNvSpPr>
            <a:spLocks noGrp="1"/>
          </p:cNvSpPr>
          <p:nvPr>
            <p:ph type="body" idx="1"/>
          </p:nvPr>
        </p:nvSpPr>
        <p:spPr>
          <a:xfrm>
            <a:off x="129819" y="798143"/>
            <a:ext cx="5893740" cy="3053953"/>
          </a:xfrm>
        </p:spPr>
        <p:txBody>
          <a:bodyPr/>
          <a:lstStyle/>
          <a:p>
            <a:pPr>
              <a:buFont typeface="Arial" panose="020B0604020202020204" pitchFamily="34" charset="0"/>
              <a:buChar char="•"/>
            </a:pPr>
            <a:r>
              <a:rPr lang="en-US" altLang="en-US" sz="1400" b="0" dirty="0"/>
              <a:t>Temperature does not give us the amount of heat in an object - rather it is an indication of the warmth of the object</a:t>
            </a:r>
          </a:p>
          <a:p>
            <a:pPr>
              <a:buFont typeface="Arial" panose="020B0604020202020204" pitchFamily="34" charset="0"/>
              <a:buChar char="•"/>
            </a:pPr>
            <a:endParaRPr lang="en-US" altLang="en-US" sz="1400" b="0" dirty="0"/>
          </a:p>
          <a:p>
            <a:pPr>
              <a:buFont typeface="Arial" panose="020B0604020202020204" pitchFamily="34" charset="0"/>
              <a:buChar char="•"/>
            </a:pPr>
            <a:r>
              <a:rPr lang="en-US" altLang="en-US" sz="1400" b="0" dirty="0"/>
              <a:t>The </a:t>
            </a:r>
            <a:r>
              <a:rPr lang="en-US" altLang="en-US" sz="1400" dirty="0"/>
              <a:t>British Thermal Unit </a:t>
            </a:r>
            <a:r>
              <a:rPr lang="en-US" altLang="en-US" sz="1400" b="0" dirty="0"/>
              <a:t>(BTU) is the heat unit most commonly used in the United States for refrigeration purposes</a:t>
            </a:r>
          </a:p>
          <a:p>
            <a:pPr>
              <a:buFont typeface="Arial" panose="020B0604020202020204" pitchFamily="34" charset="0"/>
              <a:buChar char="•"/>
            </a:pPr>
            <a:endParaRPr lang="en-US" altLang="en-US" sz="1400" b="0" dirty="0"/>
          </a:p>
          <a:p>
            <a:pPr>
              <a:buFont typeface="Arial" panose="020B0604020202020204" pitchFamily="34" charset="0"/>
              <a:buChar char="•"/>
            </a:pPr>
            <a:r>
              <a:rPr lang="en-US" altLang="en-US" sz="1400" b="0" dirty="0"/>
              <a:t>One BTU is the amount of heat required to raise one pound of water one degree Fahrenheit </a:t>
            </a:r>
          </a:p>
          <a:p>
            <a:pPr>
              <a:buFont typeface="Arial" panose="020B0604020202020204" pitchFamily="34" charset="0"/>
              <a:buChar char="•"/>
            </a:pPr>
            <a:endParaRPr lang="en-US" altLang="en-US" sz="1400" b="0" dirty="0"/>
          </a:p>
          <a:p>
            <a:pPr>
              <a:buFont typeface="Arial" panose="020B0604020202020204" pitchFamily="34" charset="0"/>
              <a:buChar char="•"/>
            </a:pPr>
            <a:r>
              <a:rPr lang="en-US" altLang="en-US" sz="1400" b="0" dirty="0"/>
              <a:t>There is no direct measurement of heat, but we can measure its effects with a thermometer </a:t>
            </a:r>
          </a:p>
          <a:p>
            <a:endParaRPr lang="en-US" sz="1400" b="0" dirty="0"/>
          </a:p>
        </p:txBody>
      </p:sp>
      <p:pic>
        <p:nvPicPr>
          <p:cNvPr id="4" name="Picture 3">
            <a:extLst>
              <a:ext uri="{FF2B5EF4-FFF2-40B4-BE49-F238E27FC236}">
                <a16:creationId xmlns:a16="http://schemas.microsoft.com/office/drawing/2014/main" id="{8552E2EE-5940-4035-BE61-F4B6DC0E4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2705" y="638294"/>
            <a:ext cx="2808088" cy="3715356"/>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5031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3BE5-F797-49A4-9162-5E579FA2F62A}"/>
              </a:ext>
            </a:extLst>
          </p:cNvPr>
          <p:cNvSpPr>
            <a:spLocks noGrp="1"/>
          </p:cNvSpPr>
          <p:nvPr>
            <p:ph type="title"/>
          </p:nvPr>
        </p:nvSpPr>
        <p:spPr>
          <a:xfrm>
            <a:off x="253206" y="138391"/>
            <a:ext cx="8637587" cy="765175"/>
          </a:xfrm>
        </p:spPr>
        <p:txBody>
          <a:bodyPr/>
          <a:lstStyle/>
          <a:p>
            <a:pPr algn="ctr"/>
            <a:r>
              <a:rPr lang="en-US" dirty="0"/>
              <a:t>Transfer of heat</a:t>
            </a:r>
          </a:p>
        </p:txBody>
      </p:sp>
      <p:sp>
        <p:nvSpPr>
          <p:cNvPr id="4" name="Rectangle 3">
            <a:extLst>
              <a:ext uri="{FF2B5EF4-FFF2-40B4-BE49-F238E27FC236}">
                <a16:creationId xmlns:a16="http://schemas.microsoft.com/office/drawing/2014/main" id="{F7786CF0-FDB3-4EC2-BFFB-3CE6DA2817E7}"/>
              </a:ext>
            </a:extLst>
          </p:cNvPr>
          <p:cNvSpPr/>
          <p:nvPr/>
        </p:nvSpPr>
        <p:spPr>
          <a:xfrm>
            <a:off x="174268" y="834008"/>
            <a:ext cx="8795462" cy="3170099"/>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charset="0"/>
                <a:cs typeface="Arial" charset="0"/>
              </a:rPr>
              <a:t>Heat flows from a higher temperature to a lower temperature regardless of how small the temperature difference might be </a:t>
            </a:r>
          </a:p>
          <a:p>
            <a:pPr marL="285750" indent="-285750">
              <a:buFont typeface="Arial" panose="020B0604020202020204" pitchFamily="34" charset="0"/>
              <a:buChar char="•"/>
            </a:pPr>
            <a:endParaRPr lang="en-US" altLang="en-US" sz="1000" dirty="0">
              <a:latin typeface="Arial" charset="0"/>
              <a:cs typeface="Arial" charset="0"/>
            </a:endParaRPr>
          </a:p>
          <a:p>
            <a:pPr marL="285750" indent="-285750">
              <a:buFont typeface="Arial" panose="020B0604020202020204" pitchFamily="34" charset="0"/>
              <a:buChar char="•"/>
            </a:pPr>
            <a:r>
              <a:rPr lang="en-US" altLang="en-US" dirty="0">
                <a:latin typeface="Arial" charset="0"/>
                <a:cs typeface="Arial" charset="0"/>
              </a:rPr>
              <a:t>The rate of heat transfer is influenced by three factors: temperature difference, surface area, and material conductivity </a:t>
            </a:r>
          </a:p>
          <a:p>
            <a:pPr marL="285750" indent="-285750">
              <a:buFont typeface="Arial" panose="020B0604020202020204" pitchFamily="34" charset="0"/>
              <a:buChar char="•"/>
            </a:pPr>
            <a:endParaRPr lang="en-US" altLang="en-US" sz="1000" dirty="0">
              <a:latin typeface="Arial" charset="0"/>
              <a:cs typeface="Arial" charset="0"/>
            </a:endParaRPr>
          </a:p>
          <a:p>
            <a:pPr marL="285750" indent="-285750">
              <a:buFont typeface="Arial" panose="020B0604020202020204" pitchFamily="34" charset="0"/>
              <a:buChar char="•"/>
            </a:pPr>
            <a:r>
              <a:rPr lang="en-US" altLang="en-US" dirty="0">
                <a:latin typeface="Arial" charset="0"/>
                <a:cs typeface="Arial" charset="0"/>
              </a:rPr>
              <a:t>The greater the temperature difference, or the larger the surface area of contact, or the better the conductivity of the material, the more quickly heat will flow </a:t>
            </a:r>
          </a:p>
          <a:p>
            <a:pPr marL="285750" indent="-285750">
              <a:buFont typeface="Arial" panose="020B0604020202020204" pitchFamily="34" charset="0"/>
              <a:buChar char="•"/>
            </a:pPr>
            <a:endParaRPr lang="en-US" altLang="en-US" sz="1000" dirty="0">
              <a:latin typeface="Arial" charset="0"/>
              <a:cs typeface="Arial" charset="0"/>
            </a:endParaRPr>
          </a:p>
          <a:p>
            <a:pPr marL="285750" indent="-285750">
              <a:buFont typeface="Arial" panose="020B0604020202020204" pitchFamily="34" charset="0"/>
              <a:buChar char="•"/>
            </a:pPr>
            <a:r>
              <a:rPr lang="en-US" altLang="en-US" dirty="0">
                <a:latin typeface="Arial" charset="0"/>
                <a:cs typeface="Arial" charset="0"/>
              </a:rPr>
              <a:t>The transfer of heat may be by any of three methods or a combination of them  </a:t>
            </a:r>
          </a:p>
          <a:p>
            <a:pPr marL="285750" indent="-285750">
              <a:buFont typeface="Arial" panose="020B0604020202020204" pitchFamily="34" charset="0"/>
              <a:buChar char="•"/>
            </a:pPr>
            <a:endParaRPr lang="en-US" altLang="en-US" sz="1000" dirty="0">
              <a:latin typeface="Arial" charset="0"/>
              <a:cs typeface="Arial" charset="0"/>
            </a:endParaRPr>
          </a:p>
          <a:p>
            <a:pPr marL="285750" indent="-285750">
              <a:buFont typeface="Arial" panose="020B0604020202020204" pitchFamily="34" charset="0"/>
              <a:buChar char="•"/>
            </a:pPr>
            <a:r>
              <a:rPr lang="en-US" altLang="en-US" dirty="0">
                <a:latin typeface="Arial" charset="0"/>
                <a:cs typeface="Arial" charset="0"/>
              </a:rPr>
              <a:t>The heat transfer methods are: </a:t>
            </a:r>
          </a:p>
          <a:p>
            <a:r>
              <a:rPr lang="en-US" altLang="en-US" b="1" dirty="0">
                <a:latin typeface="Arial" charset="0"/>
                <a:cs typeface="Arial" charset="0"/>
              </a:rPr>
              <a:t>	conduction, convection </a:t>
            </a:r>
            <a:r>
              <a:rPr lang="en-US" altLang="en-US" dirty="0">
                <a:latin typeface="Arial" charset="0"/>
                <a:cs typeface="Arial" charset="0"/>
              </a:rPr>
              <a:t>and </a:t>
            </a:r>
            <a:r>
              <a:rPr lang="en-US" altLang="en-US" b="1" dirty="0">
                <a:latin typeface="Arial" charset="0"/>
                <a:cs typeface="Arial" charset="0"/>
              </a:rPr>
              <a:t>radiation</a:t>
            </a:r>
            <a:r>
              <a:rPr lang="en-US" altLang="en-US" dirty="0">
                <a:latin typeface="Arial" charset="0"/>
                <a:cs typeface="Arial" charset="0"/>
              </a:rPr>
              <a:t> </a:t>
            </a:r>
          </a:p>
          <a:p>
            <a:r>
              <a:rPr lang="en-US" altLang="en-US" dirty="0">
                <a:latin typeface="Arial" charset="0"/>
                <a:cs typeface="Arial" charset="0"/>
              </a:rPr>
              <a:t> </a:t>
            </a:r>
            <a:endParaRPr lang="en-US" dirty="0"/>
          </a:p>
        </p:txBody>
      </p:sp>
      <p:pic>
        <p:nvPicPr>
          <p:cNvPr id="6" name="Picture 4" descr="Related image">
            <a:extLst>
              <a:ext uri="{FF2B5EF4-FFF2-40B4-BE49-F238E27FC236}">
                <a16:creationId xmlns:a16="http://schemas.microsoft.com/office/drawing/2014/main" id="{A4503AED-5B51-4737-B667-14D71AE162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58" t="2703" r="16759" b="1581"/>
          <a:stretch/>
        </p:blipFill>
        <p:spPr bwMode="auto">
          <a:xfrm>
            <a:off x="5028745" y="3004386"/>
            <a:ext cx="2399559" cy="170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24527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3BE5-F797-49A4-9162-5E579FA2F62A}"/>
              </a:ext>
            </a:extLst>
          </p:cNvPr>
          <p:cNvSpPr>
            <a:spLocks noGrp="1"/>
          </p:cNvSpPr>
          <p:nvPr>
            <p:ph type="title"/>
          </p:nvPr>
        </p:nvSpPr>
        <p:spPr>
          <a:xfrm>
            <a:off x="253206" y="138391"/>
            <a:ext cx="8637587" cy="765175"/>
          </a:xfrm>
        </p:spPr>
        <p:txBody>
          <a:bodyPr/>
          <a:lstStyle/>
          <a:p>
            <a:pPr algn="ctr"/>
            <a:r>
              <a:rPr lang="en-US" dirty="0"/>
              <a:t>Transfer of heat</a:t>
            </a:r>
            <a:br>
              <a:rPr lang="en-US" dirty="0"/>
            </a:br>
            <a:r>
              <a:rPr lang="en-US" sz="2200" b="1" dirty="0">
                <a:latin typeface="Arial" panose="020B0604020202020204" pitchFamily="34" charset="0"/>
                <a:cs typeface="Arial" panose="020B0604020202020204" pitchFamily="34" charset="0"/>
              </a:rPr>
              <a:t>conduction</a:t>
            </a:r>
          </a:p>
        </p:txBody>
      </p:sp>
      <p:pic>
        <p:nvPicPr>
          <p:cNvPr id="3078" name="Picture 6" descr="Image result for heat conduction photos">
            <a:extLst>
              <a:ext uri="{FF2B5EF4-FFF2-40B4-BE49-F238E27FC236}">
                <a16:creationId xmlns:a16="http://schemas.microsoft.com/office/drawing/2014/main" id="{2E333831-EB37-43E3-84C9-5E19C981919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41779" y="596347"/>
            <a:ext cx="2929479" cy="16458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721BC2-42B6-4D10-A6EE-78BBC9BB3821}"/>
              </a:ext>
            </a:extLst>
          </p:cNvPr>
          <p:cNvSpPr/>
          <p:nvPr/>
        </p:nvSpPr>
        <p:spPr>
          <a:xfrm>
            <a:off x="182532" y="2297514"/>
            <a:ext cx="8799444" cy="1815882"/>
          </a:xfrm>
          <a:prstGeom prst="rect">
            <a:avLst/>
          </a:prstGeom>
        </p:spPr>
        <p:txBody>
          <a:bodyPr wrap="square">
            <a:spAutoFit/>
          </a:bodyPr>
          <a:lstStyle/>
          <a:p>
            <a:pPr marL="285750" indent="-285750">
              <a:spcBef>
                <a:spcPct val="50000"/>
              </a:spcBef>
              <a:buFont typeface="Arial" panose="020B0604020202020204" pitchFamily="34" charset="0"/>
              <a:buChar char="•"/>
            </a:pPr>
            <a:r>
              <a:rPr lang="en-US" altLang="en-US" dirty="0">
                <a:cs typeface="Arial" charset="0"/>
              </a:rPr>
              <a:t>One of the most important types of heat transfer in refrigeration is conduction.</a:t>
            </a:r>
          </a:p>
          <a:p>
            <a:pPr marL="285750" indent="-285750">
              <a:spcBef>
                <a:spcPct val="50000"/>
              </a:spcBef>
              <a:buFont typeface="Arial" panose="020B0604020202020204" pitchFamily="34" charset="0"/>
              <a:buChar char="•"/>
            </a:pPr>
            <a:r>
              <a:rPr lang="en-US" altLang="en-US" dirty="0"/>
              <a:t>Conduction is heat transfer by means of molecular agitation within a material without any motion of the material. </a:t>
            </a:r>
          </a:p>
          <a:p>
            <a:pPr marL="285750" indent="-285750">
              <a:spcBef>
                <a:spcPct val="50000"/>
              </a:spcBef>
              <a:buFont typeface="Arial" panose="020B0604020202020204" pitchFamily="34" charset="0"/>
              <a:buChar char="•"/>
            </a:pPr>
            <a:r>
              <a:rPr lang="en-US" altLang="en-US" dirty="0"/>
              <a:t>If one end of a metal rod is at a higher temperature, then energy will be transferred down the rod toward the colder end because the higher speed particles will collide with the slower ones with a net transfer of energy to the slower ones. </a:t>
            </a:r>
          </a:p>
        </p:txBody>
      </p:sp>
    </p:spTree>
    <p:extLst>
      <p:ext uri="{BB962C8B-B14F-4D97-AF65-F5344CB8AC3E}">
        <p14:creationId xmlns:p14="http://schemas.microsoft.com/office/powerpoint/2010/main" val="122128110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3BE5-F797-49A4-9162-5E579FA2F62A}"/>
              </a:ext>
            </a:extLst>
          </p:cNvPr>
          <p:cNvSpPr>
            <a:spLocks noGrp="1"/>
          </p:cNvSpPr>
          <p:nvPr>
            <p:ph type="title"/>
          </p:nvPr>
        </p:nvSpPr>
        <p:spPr>
          <a:xfrm>
            <a:off x="253206" y="138391"/>
            <a:ext cx="8637587" cy="765175"/>
          </a:xfrm>
        </p:spPr>
        <p:txBody>
          <a:bodyPr/>
          <a:lstStyle/>
          <a:p>
            <a:pPr algn="ctr"/>
            <a:r>
              <a:rPr lang="en-US" dirty="0"/>
              <a:t>Transfer of heat</a:t>
            </a:r>
            <a:br>
              <a:rPr lang="en-US" dirty="0"/>
            </a:br>
            <a:r>
              <a:rPr lang="en-US" sz="2200" b="1" dirty="0">
                <a:latin typeface="Arial" panose="020B0604020202020204" pitchFamily="34" charset="0"/>
                <a:cs typeface="Arial" panose="020B0604020202020204" pitchFamily="34" charset="0"/>
              </a:rPr>
              <a:t>convection</a:t>
            </a:r>
          </a:p>
        </p:txBody>
      </p:sp>
      <p:sp>
        <p:nvSpPr>
          <p:cNvPr id="3" name="Rectangle 2">
            <a:extLst>
              <a:ext uri="{FF2B5EF4-FFF2-40B4-BE49-F238E27FC236}">
                <a16:creationId xmlns:a16="http://schemas.microsoft.com/office/drawing/2014/main" id="{4A721BC2-42B6-4D10-A6EE-78BBC9BB3821}"/>
              </a:ext>
            </a:extLst>
          </p:cNvPr>
          <p:cNvSpPr/>
          <p:nvPr/>
        </p:nvSpPr>
        <p:spPr>
          <a:xfrm>
            <a:off x="172277" y="2563385"/>
            <a:ext cx="8799444" cy="1554272"/>
          </a:xfrm>
          <a:prstGeom prst="rect">
            <a:avLst/>
          </a:prstGeom>
        </p:spPr>
        <p:txBody>
          <a:bodyPr wrap="square">
            <a:spAutoFit/>
          </a:bodyPr>
          <a:lstStyle/>
          <a:p>
            <a:pPr marL="285750" indent="-285750">
              <a:spcBef>
                <a:spcPct val="50000"/>
              </a:spcBef>
              <a:buFont typeface="Arial" panose="020B0604020202020204" pitchFamily="34" charset="0"/>
              <a:buChar char="•"/>
            </a:pPr>
            <a:r>
              <a:rPr lang="en-US" altLang="en-US" dirty="0">
                <a:latin typeface="Arial" charset="0"/>
                <a:cs typeface="Arial" charset="0"/>
              </a:rPr>
              <a:t>Convection is the conveying of heat from one place to another by the movement of some easily circulated medium, such as water or air. </a:t>
            </a:r>
          </a:p>
          <a:p>
            <a:pPr marL="285750" indent="-285750">
              <a:spcBef>
                <a:spcPct val="50000"/>
              </a:spcBef>
              <a:buFont typeface="Arial" panose="020B0604020202020204" pitchFamily="34" charset="0"/>
              <a:buChar char="•"/>
            </a:pPr>
            <a:endParaRPr lang="en-US" altLang="en-US" sz="1000" dirty="0"/>
          </a:p>
          <a:p>
            <a:pPr marL="285750" indent="-285750">
              <a:buFont typeface="Arial" panose="020B0604020202020204" pitchFamily="34" charset="0"/>
              <a:buChar char="•"/>
            </a:pPr>
            <a:r>
              <a:rPr lang="en-US" altLang="en-US" dirty="0"/>
              <a:t>Convection occurs because hot air expands, becomes less dense, and rises. Hot water is likewise less dense than cold water and rises, causing convection currents which transport energy. </a:t>
            </a:r>
          </a:p>
        </p:txBody>
      </p:sp>
      <p:pic>
        <p:nvPicPr>
          <p:cNvPr id="4098" name="Picture 2" descr="Related image">
            <a:extLst>
              <a:ext uri="{FF2B5EF4-FFF2-40B4-BE49-F238E27FC236}">
                <a16:creationId xmlns:a16="http://schemas.microsoft.com/office/drawing/2014/main" id="{08CE48E7-BFBC-4D6A-8DFC-93ADBD097B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88434" y="747066"/>
            <a:ext cx="2557808" cy="16782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ondenser 1">
            <a:extLst>
              <a:ext uri="{FF2B5EF4-FFF2-40B4-BE49-F238E27FC236}">
                <a16:creationId xmlns:a16="http://schemas.microsoft.com/office/drawing/2014/main" id="{61F543B5-233B-461A-A5A1-A051D53D102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474930" y="362256"/>
            <a:ext cx="1463121" cy="2296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69159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71ACBB-9F0E-4BE1-BC1B-04A59B01848D}"/>
              </a:ext>
            </a:extLst>
          </p:cNvPr>
          <p:cNvSpPr>
            <a:spLocks noGrp="1"/>
          </p:cNvSpPr>
          <p:nvPr>
            <p:ph type="title"/>
          </p:nvPr>
        </p:nvSpPr>
        <p:spPr>
          <a:xfrm>
            <a:off x="253206" y="138391"/>
            <a:ext cx="8637587" cy="765175"/>
          </a:xfrm>
        </p:spPr>
        <p:txBody>
          <a:bodyPr/>
          <a:lstStyle/>
          <a:p>
            <a:pPr algn="ctr"/>
            <a:r>
              <a:rPr lang="en-US" dirty="0"/>
              <a:t>Transfer of heat</a:t>
            </a:r>
            <a:br>
              <a:rPr lang="en-US" dirty="0"/>
            </a:br>
            <a:r>
              <a:rPr lang="en-US" sz="2200" b="1" dirty="0">
                <a:latin typeface="Arial" panose="020B0604020202020204" pitchFamily="34" charset="0"/>
                <a:cs typeface="Arial" panose="020B0604020202020204" pitchFamily="34" charset="0"/>
              </a:rPr>
              <a:t>forced convection</a:t>
            </a:r>
          </a:p>
        </p:txBody>
      </p:sp>
      <p:pic>
        <p:nvPicPr>
          <p:cNvPr id="5" name="Picture 4">
            <a:extLst>
              <a:ext uri="{FF2B5EF4-FFF2-40B4-BE49-F238E27FC236}">
                <a16:creationId xmlns:a16="http://schemas.microsoft.com/office/drawing/2014/main" id="{AA0D12DE-60E5-44ED-B221-31582DEE1E20}"/>
              </a:ext>
            </a:extLst>
          </p:cNvPr>
          <p:cNvPicPr>
            <a:picLocks noChangeAspect="1"/>
          </p:cNvPicPr>
          <p:nvPr/>
        </p:nvPicPr>
        <p:blipFill rotWithShape="1">
          <a:blip r:embed="rId2"/>
          <a:srcRect b="20894"/>
          <a:stretch/>
        </p:blipFill>
        <p:spPr>
          <a:xfrm>
            <a:off x="2889641" y="915036"/>
            <a:ext cx="2737526" cy="1689226"/>
          </a:xfrm>
          <a:prstGeom prst="rect">
            <a:avLst/>
          </a:prstGeom>
        </p:spPr>
      </p:pic>
      <p:sp>
        <p:nvSpPr>
          <p:cNvPr id="6" name="Rectangle 5">
            <a:extLst>
              <a:ext uri="{FF2B5EF4-FFF2-40B4-BE49-F238E27FC236}">
                <a16:creationId xmlns:a16="http://schemas.microsoft.com/office/drawing/2014/main" id="{347FC9CD-E54B-46DE-855C-E9F201744ED1}"/>
              </a:ext>
            </a:extLst>
          </p:cNvPr>
          <p:cNvSpPr/>
          <p:nvPr/>
        </p:nvSpPr>
        <p:spPr>
          <a:xfrm>
            <a:off x="141357" y="2736226"/>
            <a:ext cx="8825947" cy="954107"/>
          </a:xfrm>
          <a:prstGeom prst="rect">
            <a:avLst/>
          </a:prstGeom>
        </p:spPr>
        <p:txBody>
          <a:bodyPr wrap="square">
            <a:spAutoFit/>
          </a:bodyPr>
          <a:lstStyle/>
          <a:p>
            <a:pPr lvl="0" defTabSz="914400" eaLnBrk="1" hangingPunct="1"/>
            <a:r>
              <a:rPr lang="en-US" altLang="en-US" sz="1400" dirty="0">
                <a:latin typeface="Arial" charset="0"/>
                <a:cs typeface="Arial" charset="0"/>
              </a:rPr>
              <a:t>In refrigerators, we use a fan and circulate air as the transfer medium. </a:t>
            </a:r>
          </a:p>
          <a:p>
            <a:pPr lvl="0" defTabSz="914400" eaLnBrk="1" hangingPunct="1"/>
            <a:endParaRPr lang="en-US" altLang="en-US" sz="1400" dirty="0">
              <a:latin typeface="Arial" charset="0"/>
              <a:cs typeface="Arial" charset="0"/>
            </a:endParaRPr>
          </a:p>
          <a:p>
            <a:pPr lvl="0" defTabSz="914400" eaLnBrk="1" hangingPunct="1"/>
            <a:r>
              <a:rPr lang="en-US" altLang="en-US" sz="1400" dirty="0">
                <a:latin typeface="Arial" charset="0"/>
                <a:cs typeface="Arial" charset="0"/>
              </a:rPr>
              <a:t>This form of heat transfer is not considered a separate type but rather a modification of the convection called </a:t>
            </a:r>
            <a:r>
              <a:rPr lang="en-US" altLang="en-US" sz="1400" b="1" dirty="0">
                <a:latin typeface="Arial" charset="0"/>
                <a:cs typeface="Arial" charset="0"/>
              </a:rPr>
              <a:t>Forced Convection</a:t>
            </a:r>
            <a:r>
              <a:rPr lang="en-US" altLang="en-US" sz="1400" dirty="0">
                <a:latin typeface="Arial" charset="0"/>
                <a:cs typeface="Arial" charset="0"/>
              </a:rPr>
              <a:t>.</a:t>
            </a:r>
          </a:p>
        </p:txBody>
      </p:sp>
    </p:spTree>
    <p:extLst>
      <p:ext uri="{BB962C8B-B14F-4D97-AF65-F5344CB8AC3E}">
        <p14:creationId xmlns:p14="http://schemas.microsoft.com/office/powerpoint/2010/main" val="31084048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eat%20clipart">
            <a:extLst>
              <a:ext uri="{FF2B5EF4-FFF2-40B4-BE49-F238E27FC236}">
                <a16:creationId xmlns:a16="http://schemas.microsoft.com/office/drawing/2014/main" id="{61C2C4E8-28F3-450D-A02E-319FF5E434C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322956" y="529172"/>
            <a:ext cx="3073927" cy="264357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3F01115-9D4E-4080-A828-A0EEE184ED60}"/>
              </a:ext>
            </a:extLst>
          </p:cNvPr>
          <p:cNvSpPr>
            <a:spLocks noGrp="1"/>
          </p:cNvSpPr>
          <p:nvPr>
            <p:ph type="title"/>
          </p:nvPr>
        </p:nvSpPr>
        <p:spPr>
          <a:xfrm>
            <a:off x="253206" y="138391"/>
            <a:ext cx="8637587" cy="765175"/>
          </a:xfrm>
        </p:spPr>
        <p:txBody>
          <a:bodyPr/>
          <a:lstStyle/>
          <a:p>
            <a:pPr algn="ctr"/>
            <a:r>
              <a:rPr lang="en-US" dirty="0"/>
              <a:t>Transfer of heat</a:t>
            </a:r>
            <a:br>
              <a:rPr lang="en-US" dirty="0"/>
            </a:br>
            <a:r>
              <a:rPr lang="en-US" sz="2200" b="1" dirty="0">
                <a:latin typeface="Arial" panose="020B0604020202020204" pitchFamily="34" charset="0"/>
                <a:cs typeface="Arial" panose="020B0604020202020204" pitchFamily="34" charset="0"/>
              </a:rPr>
              <a:t>radiation</a:t>
            </a:r>
          </a:p>
        </p:txBody>
      </p:sp>
      <p:pic>
        <p:nvPicPr>
          <p:cNvPr id="5124" name="Picture 4" descr="Image result for heat radiation photos">
            <a:extLst>
              <a:ext uri="{FF2B5EF4-FFF2-40B4-BE49-F238E27FC236}">
                <a16:creationId xmlns:a16="http://schemas.microsoft.com/office/drawing/2014/main" id="{18764F6A-8B83-485A-988D-B24839D2182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45750" y="728870"/>
            <a:ext cx="2134772" cy="2443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AF72A33-EC1F-4CFE-9E51-983C14FB0ADD}"/>
              </a:ext>
            </a:extLst>
          </p:cNvPr>
          <p:cNvSpPr/>
          <p:nvPr/>
        </p:nvSpPr>
        <p:spPr>
          <a:xfrm>
            <a:off x="309218" y="3133311"/>
            <a:ext cx="8622746" cy="523220"/>
          </a:xfrm>
          <a:prstGeom prst="rect">
            <a:avLst/>
          </a:prstGeom>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en-US" altLang="en-US" sz="1400" kern="0" dirty="0">
                <a:latin typeface="Arial" charset="0"/>
                <a:cs typeface="Arial" charset="0"/>
              </a:rPr>
              <a:t>R</a:t>
            </a:r>
            <a:r>
              <a:rPr kumimoji="0" lang="en-US" altLang="en-US" sz="1400" b="0" i="0" u="none" strike="noStrike" kern="0" cap="none" spc="0" normalizeH="0" baseline="0" noProof="0" dirty="0" err="1">
                <a:ln>
                  <a:noFill/>
                </a:ln>
                <a:effectLst/>
                <a:uLnTx/>
                <a:uFillTx/>
                <a:latin typeface="Arial" charset="0"/>
                <a:cs typeface="Arial" charset="0"/>
              </a:rPr>
              <a:t>adiation</a:t>
            </a:r>
            <a:r>
              <a:rPr lang="en-US" altLang="en-US" sz="1400" kern="0" dirty="0">
                <a:latin typeface="Arial" charset="0"/>
                <a:cs typeface="Arial" charset="0"/>
              </a:rPr>
              <a:t> is </a:t>
            </a:r>
            <a:r>
              <a:rPr kumimoji="0" lang="en-US" altLang="en-US" sz="1400" b="0" i="0" u="none" strike="noStrike" kern="0" cap="none" spc="0" normalizeH="0" baseline="0" noProof="0" dirty="0">
                <a:ln>
                  <a:noFill/>
                </a:ln>
                <a:effectLst/>
                <a:uLnTx/>
                <a:uFillTx/>
                <a:latin typeface="Arial" charset="0"/>
                <a:cs typeface="Arial" charset="0"/>
              </a:rPr>
              <a:t>heat transferred from one object to another without changing the temperature of the medium between the two objects.  </a:t>
            </a:r>
            <a:endParaRPr kumimoji="0" lang="en-US" sz="1800" b="0" i="0" u="none" strike="noStrike" kern="0" cap="none" spc="0" normalizeH="0" baseline="0" noProof="0" dirty="0">
              <a:ln>
                <a:noFill/>
              </a:ln>
              <a:effectLst/>
              <a:uLnTx/>
              <a:uFillTx/>
            </a:endParaRPr>
          </a:p>
        </p:txBody>
      </p:sp>
    </p:spTree>
    <p:extLst>
      <p:ext uri="{BB962C8B-B14F-4D97-AF65-F5344CB8AC3E}">
        <p14:creationId xmlns:p14="http://schemas.microsoft.com/office/powerpoint/2010/main" val="24844456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78793"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Matter – Change of State</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1897152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C23C8E-3515-4F16-8F6F-F2B3BC2AB024}"/>
              </a:ext>
            </a:extLst>
          </p:cNvPr>
          <p:cNvSpPr>
            <a:spLocks noGrp="1"/>
          </p:cNvSpPr>
          <p:nvPr>
            <p:ph type="title"/>
          </p:nvPr>
        </p:nvSpPr>
        <p:spPr>
          <a:xfrm>
            <a:off x="253206" y="138391"/>
            <a:ext cx="8637587" cy="765175"/>
          </a:xfrm>
        </p:spPr>
        <p:txBody>
          <a:bodyPr/>
          <a:lstStyle/>
          <a:p>
            <a:pPr algn="ctr"/>
            <a:r>
              <a:rPr lang="en-US" dirty="0"/>
              <a:t>Forms of matter</a:t>
            </a:r>
            <a:endParaRPr lang="en-US" sz="2200" b="1" dirty="0">
              <a:latin typeface="Arial" panose="020B0604020202020204" pitchFamily="34" charset="0"/>
              <a:cs typeface="Arial" panose="020B0604020202020204" pitchFamily="34" charset="0"/>
            </a:endParaRPr>
          </a:p>
        </p:txBody>
      </p:sp>
      <p:sp>
        <p:nvSpPr>
          <p:cNvPr id="5" name="Rectangle 1">
            <a:extLst>
              <a:ext uri="{FF2B5EF4-FFF2-40B4-BE49-F238E27FC236}">
                <a16:creationId xmlns:a16="http://schemas.microsoft.com/office/drawing/2014/main" id="{DD6B86FD-A0C6-42CF-A57C-55A51625C566}"/>
              </a:ext>
            </a:extLst>
          </p:cNvPr>
          <p:cNvSpPr>
            <a:spLocks noChangeArrowheads="1"/>
          </p:cNvSpPr>
          <p:nvPr/>
        </p:nvSpPr>
        <p:spPr bwMode="auto">
          <a:xfrm>
            <a:off x="172278" y="520978"/>
            <a:ext cx="879944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285750" indent="-285750" defTabSz="914400" eaLnBrk="1" hangingPunct="1">
              <a:buFont typeface="Arial" panose="020B0604020202020204" pitchFamily="34" charset="0"/>
              <a:buChar char="•"/>
            </a:pPr>
            <a:r>
              <a:rPr lang="en-US" altLang="en-US" dirty="0">
                <a:solidFill>
                  <a:srgbClr val="003B71"/>
                </a:solidFill>
                <a:latin typeface="Arial" charset="0"/>
                <a:cs typeface="Arial" charset="0"/>
              </a:rPr>
              <a:t>Matter exists as either a solid, liquid or gas depending on their temperature, pressure and heat content.</a:t>
            </a:r>
          </a:p>
          <a:p>
            <a:pPr marL="285750" indent="-285750" defTabSz="914400" eaLnBrk="1" hangingPunct="1">
              <a:spcBef>
                <a:spcPct val="50000"/>
              </a:spcBef>
              <a:buFont typeface="Arial" panose="020B0604020202020204" pitchFamily="34" charset="0"/>
              <a:buChar char="•"/>
            </a:pPr>
            <a:r>
              <a:rPr lang="en-US" altLang="en-US" dirty="0">
                <a:solidFill>
                  <a:srgbClr val="003B71"/>
                </a:solidFill>
                <a:latin typeface="Arial" charset="0"/>
                <a:cs typeface="Arial" charset="0"/>
              </a:rPr>
              <a:t>For example, water is a solid below 32°F, a liquid from 32°F to 212°F, and a vapor above 212°F at sea level and at atmospheric pressure</a:t>
            </a:r>
          </a:p>
        </p:txBody>
      </p:sp>
    </p:spTree>
    <p:extLst>
      <p:ext uri="{BB962C8B-B14F-4D97-AF65-F5344CB8AC3E}">
        <p14:creationId xmlns:p14="http://schemas.microsoft.com/office/powerpoint/2010/main" val="201940569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C23C8E-3515-4F16-8F6F-F2B3BC2AB024}"/>
              </a:ext>
            </a:extLst>
          </p:cNvPr>
          <p:cNvSpPr>
            <a:spLocks noGrp="1"/>
          </p:cNvSpPr>
          <p:nvPr>
            <p:ph type="title"/>
          </p:nvPr>
        </p:nvSpPr>
        <p:spPr>
          <a:xfrm>
            <a:off x="253206" y="138391"/>
            <a:ext cx="8637587" cy="765175"/>
          </a:xfrm>
        </p:spPr>
        <p:txBody>
          <a:bodyPr/>
          <a:lstStyle/>
          <a:p>
            <a:pPr algn="ctr"/>
            <a:r>
              <a:rPr lang="en-US" dirty="0"/>
              <a:t>Forms of matter</a:t>
            </a:r>
            <a:endParaRPr lang="en-US" sz="2200" b="1" dirty="0">
              <a:latin typeface="Arial" panose="020B0604020202020204" pitchFamily="34" charset="0"/>
              <a:cs typeface="Arial" panose="020B0604020202020204" pitchFamily="34" charset="0"/>
            </a:endParaRPr>
          </a:p>
        </p:txBody>
      </p:sp>
      <p:pic>
        <p:nvPicPr>
          <p:cNvPr id="6" name="Picture 9">
            <a:extLst>
              <a:ext uri="{FF2B5EF4-FFF2-40B4-BE49-F238E27FC236}">
                <a16:creationId xmlns:a16="http://schemas.microsoft.com/office/drawing/2014/main" id="{F9EDD5A2-E10E-42D2-97C0-CA120F4BCA5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53206" y="785815"/>
            <a:ext cx="1848919" cy="3697837"/>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0">
            <a:extLst>
              <a:ext uri="{FF2B5EF4-FFF2-40B4-BE49-F238E27FC236}">
                <a16:creationId xmlns:a16="http://schemas.microsoft.com/office/drawing/2014/main" id="{210DF5DF-1716-4B66-B163-26C66A97FE5D}"/>
              </a:ext>
            </a:extLst>
          </p:cNvPr>
          <p:cNvSpPr>
            <a:spLocks noChangeArrowheads="1"/>
          </p:cNvSpPr>
          <p:nvPr/>
        </p:nvSpPr>
        <p:spPr bwMode="auto">
          <a:xfrm>
            <a:off x="2125006" y="692636"/>
            <a:ext cx="6845300" cy="398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dirty="0"/>
              <a:t>A </a:t>
            </a:r>
            <a:r>
              <a:rPr lang="en-US" altLang="en-US" sz="1400" b="1" i="1" dirty="0"/>
              <a:t>solid</a:t>
            </a:r>
            <a:r>
              <a:rPr lang="en-US" altLang="en-US" sz="1400" dirty="0"/>
              <a:t> is any physical substance which retains its shape even though it is unsupported.  It’s made up of billions of molecules, all exactly the same size,</a:t>
            </a:r>
            <a:r>
              <a:rPr lang="en-US" altLang="en-US" dirty="0"/>
              <a:t> </a:t>
            </a:r>
            <a:r>
              <a:rPr lang="en-US" altLang="en-US" sz="1400" dirty="0"/>
              <a:t>weight, and shape.  They stay in the same location and constantly vibrate back and forth.  The rate of vibration depends on the temperature.  The lower the temperature, the slower the molecules vibrate.  The higher the temperature, the faster they vibrate.  These molecules are strongly attracted to each other and considerable force is necessary to move them.</a:t>
            </a:r>
          </a:p>
          <a:p>
            <a:endParaRPr lang="en-US" altLang="en-US" sz="1400" dirty="0"/>
          </a:p>
          <a:p>
            <a:r>
              <a:rPr lang="en-US" altLang="en-US" sz="1400" dirty="0"/>
              <a:t>A </a:t>
            </a:r>
            <a:r>
              <a:rPr lang="en-US" altLang="en-US" sz="1400" b="1" i="1" dirty="0"/>
              <a:t>liquid</a:t>
            </a:r>
            <a:r>
              <a:rPr lang="en-US" altLang="en-US" sz="1400" dirty="0"/>
              <a:t> is any substance that will assume the shape of its container (sides and bottom) and its molecules are also strongly attracted to each other.  These molecules can be pictured as swimming among each other but never leaving.  As the temperature rises, the molecules swim faster and the warmer molecules move upward toward the top of the container.</a:t>
            </a:r>
          </a:p>
          <a:p>
            <a:endParaRPr lang="en-US" altLang="en-US" sz="1400" dirty="0"/>
          </a:p>
          <a:p>
            <a:endParaRPr lang="en-US" altLang="en-US" sz="1400" dirty="0"/>
          </a:p>
          <a:p>
            <a:r>
              <a:rPr lang="en-US" altLang="en-US" sz="1400" dirty="0"/>
              <a:t>A </a:t>
            </a:r>
            <a:r>
              <a:rPr lang="en-US" altLang="en-US" sz="1400" b="1" i="1" dirty="0"/>
              <a:t>gas</a:t>
            </a:r>
            <a:r>
              <a:rPr lang="en-US" altLang="en-US" sz="1400" dirty="0"/>
              <a:t> is any substance which must be contained in a sealed container or it will soon dissipate. The molecules have little or no attraction for each other or any other substance and will uniformly fill any container in which they are placed.</a:t>
            </a:r>
          </a:p>
        </p:txBody>
      </p:sp>
    </p:spTree>
    <p:extLst>
      <p:ext uri="{BB962C8B-B14F-4D97-AF65-F5344CB8AC3E}">
        <p14:creationId xmlns:p14="http://schemas.microsoft.com/office/powerpoint/2010/main" val="253598123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685800">
              <a:defRPr/>
            </a:pPr>
            <a:endParaRPr lang="en-US" sz="2400" dirty="0">
              <a:solidFill>
                <a:srgbClr val="FFFFFF"/>
              </a:solidFill>
              <a:latin typeface="Escrow Roman"/>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685800">
              <a:defRPr/>
            </a:pPr>
            <a:endParaRPr lang="en-US" sz="2400" dirty="0">
              <a:solidFill>
                <a:srgbClr val="FFFFFF"/>
              </a:solidFill>
              <a:latin typeface="Escrow Roman"/>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defTabSz="763753">
              <a:spcBef>
                <a:spcPts val="351"/>
              </a:spcBef>
            </a:pPr>
            <a:r>
              <a:rPr lang="en-US" sz="1950" b="1" dirty="0">
                <a:solidFill>
                  <a:srgbClr val="FFFFFF"/>
                </a:solidFill>
                <a:latin typeface="Arial" panose="020B0604020202020204" pitchFamily="34" charset="0"/>
                <a:cs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2721094" y="128591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Heat Energy</a:t>
            </a:r>
          </a:p>
          <a:p>
            <a:pPr marL="257175" indent="-257175" algn="l" defTabSz="685151">
              <a:spcBef>
                <a:spcPts val="315"/>
              </a:spcBef>
              <a:buFont typeface="Arial" panose="020B0604020202020204" pitchFamily="34" charset="0"/>
              <a:buChar char="•"/>
            </a:pPr>
            <a:endParaRPr lang="en-US" altLang="en-US" sz="825"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Heat Transfer</a:t>
            </a:r>
          </a:p>
          <a:p>
            <a:pPr algn="l" defTabSz="685151">
              <a:spcBef>
                <a:spcPts val="315"/>
              </a:spcBef>
            </a:pPr>
            <a:endParaRPr lang="en-US" altLang="en-US" sz="825"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Pressure</a:t>
            </a:r>
          </a:p>
          <a:p>
            <a:pPr marL="257175" indent="-257175" algn="l" defTabSz="685151">
              <a:spcBef>
                <a:spcPts val="315"/>
              </a:spcBef>
              <a:buFont typeface="Arial" panose="020B0604020202020204" pitchFamily="34" charset="0"/>
              <a:buChar char="•"/>
            </a:pPr>
            <a:endParaRPr lang="en-US" altLang="en-US" sz="825"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Refrigerants</a:t>
            </a:r>
          </a:p>
          <a:p>
            <a:pPr marL="257175" indent="-257175" algn="l" defTabSz="685151">
              <a:spcBef>
                <a:spcPts val="315"/>
              </a:spcBef>
              <a:buFont typeface="Arial" panose="020B0604020202020204" pitchFamily="34" charset="0"/>
              <a:buChar char="•"/>
            </a:pPr>
            <a:endParaRPr lang="en-US" altLang="en-US" sz="750"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Refrigerant System-Basics</a:t>
            </a:r>
          </a:p>
          <a:p>
            <a:pPr marL="257175" indent="-257175" algn="l" defTabSz="685151">
              <a:spcBef>
                <a:spcPts val="315"/>
              </a:spcBef>
              <a:buFont typeface="Arial" panose="020B0604020202020204" pitchFamily="34" charset="0"/>
              <a:buChar char="•"/>
            </a:pPr>
            <a:endParaRPr lang="en-US" altLang="en-US" sz="825"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Temperature</a:t>
            </a:r>
          </a:p>
          <a:p>
            <a:pPr marL="257175" indent="-257175" algn="l" defTabSz="685151">
              <a:spcBef>
                <a:spcPts val="315"/>
              </a:spcBef>
              <a:buFont typeface="Arial" panose="020B0604020202020204" pitchFamily="34" charset="0"/>
              <a:buChar char="•"/>
            </a:pPr>
            <a:endParaRPr lang="en-US" altLang="en-US" sz="750" dirty="0">
              <a:solidFill>
                <a:srgbClr val="FFFFFF"/>
              </a:solidFill>
              <a:latin typeface="Arial" panose="020B0604020202020204" pitchFamily="34" charset="0"/>
              <a:cs typeface="Arial" panose="020B0604020202020204" pitchFamily="34" charset="0"/>
            </a:endParaRPr>
          </a:p>
          <a:p>
            <a:pPr marL="257175" indent="-257175" algn="l" defTabSz="685151">
              <a:spcBef>
                <a:spcPts val="315"/>
              </a:spcBef>
              <a:buFont typeface="Arial" panose="020B0604020202020204" pitchFamily="34" charset="0"/>
              <a:buChar char="•"/>
            </a:pPr>
            <a:r>
              <a:rPr lang="en-US" altLang="en-US" sz="1500" dirty="0">
                <a:solidFill>
                  <a:srgbClr val="FFFFFF"/>
                </a:solidFill>
                <a:latin typeface="Arial" panose="020B0604020202020204" pitchFamily="34" charset="0"/>
                <a:cs typeface="Arial" panose="020B0604020202020204" pitchFamily="34" charset="0"/>
              </a:rPr>
              <a:t>Overview Refrigerators</a:t>
            </a:r>
          </a:p>
          <a:p>
            <a:pPr algn="l" defTabSz="685151">
              <a:spcBef>
                <a:spcPts val="315"/>
              </a:spcBef>
            </a:pPr>
            <a:endParaRPr lang="en-US" altLang="en-US" sz="1725" dirty="0">
              <a:solidFill>
                <a:srgbClr val="FFFFFF"/>
              </a:solidFill>
              <a:latin typeface="Arial" panose="020B0604020202020204" pitchFamily="34" charset="0"/>
              <a:cs typeface="Arial" panose="020B0604020202020204" pitchFamily="34" charset="0"/>
            </a:endParaRPr>
          </a:p>
          <a:p>
            <a:pPr algn="l" defTabSz="685151">
              <a:spcBef>
                <a:spcPts val="315"/>
              </a:spcBef>
            </a:pPr>
            <a:endParaRPr lang="en-US" altLang="en-US" sz="1725" dirty="0">
              <a:solidFill>
                <a:srgbClr val="FFFFFF"/>
              </a:solidFill>
              <a:latin typeface="Arial" panose="020B0604020202020204" pitchFamily="34" charset="0"/>
              <a:cs typeface="Arial" panose="020B0604020202020204" pitchFamily="34" charset="0"/>
            </a:endParaRPr>
          </a:p>
          <a:p>
            <a:pPr algn="l" defTabSz="685151">
              <a:spcBef>
                <a:spcPts val="315"/>
              </a:spcBef>
            </a:pPr>
            <a:endParaRPr lang="en-US" altLang="en-US" sz="1725" dirty="0">
              <a:solidFill>
                <a:srgbClr val="FFFFFF"/>
              </a:solidFill>
              <a:latin typeface="Arial" panose="020B0604020202020204" pitchFamily="34" charset="0"/>
              <a:cs typeface="Arial" panose="020B0604020202020204" pitchFamily="34" charset="0"/>
            </a:endParaRPr>
          </a:p>
          <a:p>
            <a:pPr algn="l" defTabSz="685151">
              <a:spcBef>
                <a:spcPts val="315"/>
              </a:spcBef>
            </a:pPr>
            <a:r>
              <a:rPr lang="en-US" altLang="en-US" sz="1725" dirty="0">
                <a:solidFill>
                  <a:srgbClr val="FFFFFF"/>
                </a:solidFill>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4553243"/>
            <a:ext cx="1108193" cy="379565"/>
          </a:xfrm>
          <a:prstGeom prst="rect">
            <a:avLst/>
          </a:prstGeom>
        </p:spPr>
      </p:pic>
    </p:spTree>
    <p:extLst>
      <p:ext uri="{BB962C8B-B14F-4D97-AF65-F5344CB8AC3E}">
        <p14:creationId xmlns:p14="http://schemas.microsoft.com/office/powerpoint/2010/main" val="301741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5D1-6C28-488A-B6AD-8D8A89B86215}"/>
              </a:ext>
            </a:extLst>
          </p:cNvPr>
          <p:cNvSpPr>
            <a:spLocks noGrp="1"/>
          </p:cNvSpPr>
          <p:nvPr>
            <p:ph type="title"/>
          </p:nvPr>
        </p:nvSpPr>
        <p:spPr>
          <a:xfrm>
            <a:off x="243576" y="144670"/>
            <a:ext cx="8637587" cy="765175"/>
          </a:xfrm>
        </p:spPr>
        <p:txBody>
          <a:bodyPr/>
          <a:lstStyle/>
          <a:p>
            <a:pPr algn="ctr"/>
            <a:r>
              <a:rPr lang="en-US" dirty="0"/>
              <a:t>Change of state</a:t>
            </a:r>
          </a:p>
        </p:txBody>
      </p:sp>
      <p:sp>
        <p:nvSpPr>
          <p:cNvPr id="3" name="Text Placeholder 2">
            <a:extLst>
              <a:ext uri="{FF2B5EF4-FFF2-40B4-BE49-F238E27FC236}">
                <a16:creationId xmlns:a16="http://schemas.microsoft.com/office/drawing/2014/main" id="{46510F5C-3EAA-4894-8CAD-F571B92A28B4}"/>
              </a:ext>
            </a:extLst>
          </p:cNvPr>
          <p:cNvSpPr>
            <a:spLocks noGrp="1"/>
          </p:cNvSpPr>
          <p:nvPr>
            <p:ph type="body" idx="1"/>
          </p:nvPr>
        </p:nvSpPr>
        <p:spPr>
          <a:xfrm>
            <a:off x="184288" y="518362"/>
            <a:ext cx="8837267" cy="3053953"/>
          </a:xfrm>
        </p:spPr>
        <p:txBody>
          <a:bodyPr/>
          <a:lstStyle/>
          <a:p>
            <a:pPr marL="0" lvl="0" indent="0" defTabSz="914400">
              <a:spcBef>
                <a:spcPct val="0"/>
              </a:spcBef>
            </a:pPr>
            <a:r>
              <a:rPr lang="en-US" altLang="en-US" sz="1500" i="1" kern="1200" dirty="0">
                <a:ea typeface="+mn-ea"/>
              </a:rPr>
              <a:t>The 4 Changes of State:</a:t>
            </a:r>
          </a:p>
          <a:p>
            <a:pPr marL="285750" lvl="0" indent="-285750" defTabSz="914400">
              <a:spcBef>
                <a:spcPct val="20000"/>
              </a:spcBef>
              <a:buFont typeface="Arial" panose="020B0604020202020204" pitchFamily="34" charset="0"/>
              <a:buChar char="•"/>
            </a:pPr>
            <a:r>
              <a:rPr lang="en-US" altLang="en-US" sz="1500" i="1" kern="1200" dirty="0">
                <a:ea typeface="+mn-ea"/>
              </a:rPr>
              <a:t>Melting</a:t>
            </a:r>
            <a:r>
              <a:rPr lang="en-US" altLang="en-US" sz="1500" b="0" kern="1200" dirty="0">
                <a:ea typeface="+mn-ea"/>
              </a:rPr>
              <a:t> - changing from a solid to a liquid</a:t>
            </a:r>
          </a:p>
          <a:p>
            <a:pPr marL="285750" lvl="0" indent="-285750" defTabSz="914400">
              <a:spcBef>
                <a:spcPct val="20000"/>
              </a:spcBef>
              <a:buFont typeface="Arial" panose="020B0604020202020204" pitchFamily="34" charset="0"/>
              <a:buChar char="•"/>
            </a:pPr>
            <a:r>
              <a:rPr lang="en-US" altLang="en-US" sz="1500" i="1" kern="1200" dirty="0">
                <a:ea typeface="+mn-ea"/>
              </a:rPr>
              <a:t>Fusion</a:t>
            </a:r>
            <a:r>
              <a:rPr lang="en-US" altLang="en-US" sz="1500" b="0" kern="1200" dirty="0">
                <a:ea typeface="+mn-ea"/>
              </a:rPr>
              <a:t> - changing from a liquid to a solid</a:t>
            </a:r>
          </a:p>
          <a:p>
            <a:pPr marL="285750" lvl="0" indent="-285750" defTabSz="914400">
              <a:spcBef>
                <a:spcPct val="20000"/>
              </a:spcBef>
              <a:buFont typeface="Arial" panose="020B0604020202020204" pitchFamily="34" charset="0"/>
              <a:buChar char="•"/>
            </a:pPr>
            <a:r>
              <a:rPr lang="en-US" altLang="en-US" sz="1500" i="1" kern="1200" dirty="0">
                <a:ea typeface="+mn-ea"/>
              </a:rPr>
              <a:t>Vaporizing (or evaporation)</a:t>
            </a:r>
            <a:r>
              <a:rPr lang="en-US" altLang="en-US" sz="1500" b="0" kern="1200" dirty="0">
                <a:ea typeface="+mn-ea"/>
              </a:rPr>
              <a:t> - changing from a liquid to a vapor</a:t>
            </a:r>
          </a:p>
          <a:p>
            <a:pPr marL="285750" lvl="0" indent="-285750" defTabSz="914400">
              <a:spcBef>
                <a:spcPct val="20000"/>
              </a:spcBef>
              <a:buFont typeface="Arial" panose="020B0604020202020204" pitchFamily="34" charset="0"/>
              <a:buChar char="•"/>
            </a:pPr>
            <a:r>
              <a:rPr lang="en-US" altLang="en-US" sz="1500" i="1" kern="1200" dirty="0">
                <a:ea typeface="+mn-ea"/>
              </a:rPr>
              <a:t>Condensing (or condensation)</a:t>
            </a:r>
            <a:r>
              <a:rPr lang="en-US" altLang="en-US" sz="1500" b="0" kern="1200" dirty="0">
                <a:ea typeface="+mn-ea"/>
              </a:rPr>
              <a:t> - changing from a vapor to a liquid</a:t>
            </a:r>
          </a:p>
          <a:p>
            <a:pPr marL="0" lvl="0" indent="0" defTabSz="914400">
              <a:spcBef>
                <a:spcPct val="20000"/>
              </a:spcBef>
            </a:pPr>
            <a:endParaRPr lang="en-US" altLang="en-US" sz="800" b="0" kern="1200" dirty="0">
              <a:ea typeface="+mn-ea"/>
            </a:endParaRPr>
          </a:p>
          <a:p>
            <a:pPr marL="285750" indent="-285750" defTabSz="914400">
              <a:buFont typeface="Arial" panose="020B0604020202020204" pitchFamily="34" charset="0"/>
              <a:buChar char="•"/>
            </a:pPr>
            <a:r>
              <a:rPr lang="en-US" altLang="en-US" sz="1500" dirty="0"/>
              <a:t>Matter exists as either a solid, liquid or gas depending on their temperature, pressure and heat content.</a:t>
            </a:r>
          </a:p>
          <a:p>
            <a:pPr marL="285750" indent="-285750" defTabSz="914400">
              <a:buFont typeface="Arial" panose="020B0604020202020204" pitchFamily="34" charset="0"/>
              <a:buChar char="•"/>
            </a:pPr>
            <a:endParaRPr lang="en-US" altLang="en-US" sz="800" dirty="0"/>
          </a:p>
          <a:p>
            <a:pPr marL="285750" lvl="0" indent="-285750" defTabSz="914400">
              <a:spcBef>
                <a:spcPct val="20000"/>
              </a:spcBef>
              <a:buFont typeface="Arial" panose="020B0604020202020204" pitchFamily="34" charset="0"/>
              <a:buChar char="•"/>
            </a:pPr>
            <a:r>
              <a:rPr lang="en-US" altLang="en-US" sz="1500" dirty="0"/>
              <a:t>Adding heat to a substance can change it from a solid to a liquid or from a liquid to a gas. </a:t>
            </a:r>
          </a:p>
          <a:p>
            <a:pPr marL="285750" lvl="0" indent="-285750" defTabSz="914400">
              <a:spcBef>
                <a:spcPct val="20000"/>
              </a:spcBef>
              <a:buFont typeface="Arial" panose="020B0604020202020204" pitchFamily="34" charset="0"/>
              <a:buChar char="•"/>
            </a:pPr>
            <a:endParaRPr lang="en-US" altLang="en-US" sz="800" dirty="0"/>
          </a:p>
          <a:p>
            <a:pPr marL="285750" lvl="0" indent="-285750" defTabSz="914400">
              <a:spcBef>
                <a:spcPct val="20000"/>
              </a:spcBef>
              <a:buFont typeface="Arial" panose="020B0604020202020204" pitchFamily="34" charset="0"/>
              <a:buChar char="•"/>
            </a:pPr>
            <a:r>
              <a:rPr lang="en-US" altLang="en-US" sz="1500" dirty="0"/>
              <a:t>Removing heat from a substance can change it from a gas to a liquid or from a liquid to a solid</a:t>
            </a:r>
          </a:p>
          <a:p>
            <a:pPr marL="285750" lvl="0" indent="-285750" defTabSz="914400">
              <a:spcBef>
                <a:spcPct val="20000"/>
              </a:spcBef>
              <a:buFont typeface="Arial" panose="020B0604020202020204" pitchFamily="34" charset="0"/>
              <a:buChar char="•"/>
            </a:pPr>
            <a:endParaRPr lang="en-US" altLang="en-US" sz="800" b="0" kern="1200" dirty="0">
              <a:ea typeface="+mn-ea"/>
            </a:endParaRPr>
          </a:p>
          <a:p>
            <a:pPr marL="285750" indent="-285750" defTabSz="914400">
              <a:spcBef>
                <a:spcPct val="20000"/>
              </a:spcBef>
              <a:buFont typeface="Arial" panose="020B0604020202020204" pitchFamily="34" charset="0"/>
              <a:buChar char="•"/>
            </a:pPr>
            <a:r>
              <a:rPr lang="en-US" altLang="en-US" sz="1500" dirty="0"/>
              <a:t>The operation of a refrigeration system is dependent upon the refrigerant changing state.  The two changes of state of prime importance are </a:t>
            </a:r>
            <a:r>
              <a:rPr lang="en-US" altLang="en-US" sz="1500" i="1" dirty="0"/>
              <a:t>evaporation </a:t>
            </a:r>
            <a:r>
              <a:rPr lang="en-US" altLang="en-US" sz="1500" dirty="0"/>
              <a:t>(liquid to a vapor)</a:t>
            </a:r>
            <a:r>
              <a:rPr lang="en-US" altLang="en-US" sz="1500" i="1" dirty="0"/>
              <a:t> </a:t>
            </a:r>
            <a:r>
              <a:rPr lang="en-US" altLang="en-US" sz="1500" dirty="0"/>
              <a:t>and</a:t>
            </a:r>
            <a:r>
              <a:rPr lang="en-US" altLang="en-US" sz="1500" i="1" dirty="0"/>
              <a:t> condensation </a:t>
            </a:r>
            <a:r>
              <a:rPr lang="en-US" altLang="en-US" sz="1500" dirty="0"/>
              <a:t>(vapor to a liquid).</a:t>
            </a:r>
          </a:p>
          <a:p>
            <a:pPr marL="0" lvl="0" indent="0" defTabSz="914400">
              <a:spcBef>
                <a:spcPct val="20000"/>
              </a:spcBef>
            </a:pPr>
            <a:endParaRPr lang="en-US" altLang="en-US" sz="1500" b="0" kern="1200" dirty="0">
              <a:ea typeface="+mn-ea"/>
            </a:endParaRPr>
          </a:p>
          <a:p>
            <a:endParaRPr lang="en-US" sz="1500" dirty="0"/>
          </a:p>
        </p:txBody>
      </p:sp>
      <p:pic>
        <p:nvPicPr>
          <p:cNvPr id="4" name="Picture 4">
            <a:extLst>
              <a:ext uri="{FF2B5EF4-FFF2-40B4-BE49-F238E27FC236}">
                <a16:creationId xmlns:a16="http://schemas.microsoft.com/office/drawing/2014/main" id="{CABA1EFE-8499-4B2A-A948-BB56CA598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1672" y="393148"/>
            <a:ext cx="2301267" cy="1652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3134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B5D1-6C28-488A-B6AD-8D8A89B86215}"/>
              </a:ext>
            </a:extLst>
          </p:cNvPr>
          <p:cNvSpPr>
            <a:spLocks noGrp="1"/>
          </p:cNvSpPr>
          <p:nvPr>
            <p:ph type="title"/>
          </p:nvPr>
        </p:nvSpPr>
        <p:spPr>
          <a:xfrm>
            <a:off x="243576" y="144670"/>
            <a:ext cx="8637587" cy="765175"/>
          </a:xfrm>
        </p:spPr>
        <p:txBody>
          <a:bodyPr/>
          <a:lstStyle/>
          <a:p>
            <a:pPr algn="ctr"/>
            <a:r>
              <a:rPr lang="en-US" dirty="0"/>
              <a:t>Change of state</a:t>
            </a:r>
            <a:br>
              <a:rPr lang="en-US" dirty="0"/>
            </a:br>
            <a:r>
              <a:rPr lang="en-US" sz="2200" b="1" dirty="0">
                <a:latin typeface="+mj-lt"/>
              </a:rPr>
              <a:t>Sublimation</a:t>
            </a:r>
          </a:p>
        </p:txBody>
      </p:sp>
      <p:sp>
        <p:nvSpPr>
          <p:cNvPr id="3" name="Text Placeholder 2">
            <a:extLst>
              <a:ext uri="{FF2B5EF4-FFF2-40B4-BE49-F238E27FC236}">
                <a16:creationId xmlns:a16="http://schemas.microsoft.com/office/drawing/2014/main" id="{46510F5C-3EAA-4894-8CAD-F571B92A28B4}"/>
              </a:ext>
            </a:extLst>
          </p:cNvPr>
          <p:cNvSpPr>
            <a:spLocks noGrp="1"/>
          </p:cNvSpPr>
          <p:nvPr>
            <p:ph type="body" idx="1"/>
          </p:nvPr>
        </p:nvSpPr>
        <p:spPr>
          <a:xfrm>
            <a:off x="143735" y="909845"/>
            <a:ext cx="8837267" cy="3053953"/>
          </a:xfrm>
        </p:spPr>
        <p:txBody>
          <a:bodyPr/>
          <a:lstStyle/>
          <a:p>
            <a:pPr marL="285750" indent="-285750" defTabSz="914400">
              <a:spcBef>
                <a:spcPct val="20000"/>
              </a:spcBef>
              <a:buFont typeface="Arial" panose="020B0604020202020204" pitchFamily="34" charset="0"/>
              <a:buChar char="•"/>
            </a:pPr>
            <a:r>
              <a:rPr lang="en-US" sz="1500" dirty="0"/>
              <a:t>Sublimation</a:t>
            </a:r>
            <a:r>
              <a:rPr lang="en-US" sz="1500" b="0" dirty="0"/>
              <a:t> is the transition of a substance directly from a solid to a gas without intermediately becoming a liquid.</a:t>
            </a:r>
            <a:r>
              <a:rPr lang="en-US" altLang="en-US" sz="1600" dirty="0"/>
              <a:t> </a:t>
            </a:r>
          </a:p>
          <a:p>
            <a:pPr marL="171450" indent="-171450" defTabSz="914400">
              <a:spcBef>
                <a:spcPct val="20000"/>
              </a:spcBef>
              <a:buFont typeface="Arial" panose="020B0604020202020204" pitchFamily="34" charset="0"/>
              <a:buChar char="•"/>
            </a:pPr>
            <a:endParaRPr lang="en-US" altLang="en-US" sz="800" dirty="0"/>
          </a:p>
          <a:p>
            <a:pPr marL="285750" indent="-285750" defTabSz="914400">
              <a:spcBef>
                <a:spcPct val="20000"/>
              </a:spcBef>
              <a:buFont typeface="Arial" panose="020B0604020202020204" pitchFamily="34" charset="0"/>
              <a:buChar char="•"/>
            </a:pPr>
            <a:r>
              <a:rPr lang="en-US" altLang="en-US" sz="1500" b="0" dirty="0"/>
              <a:t>Frost-free freezers circulate extremely dry sub-zero temperature air inside the freezer significantly accelerates the sublimation process</a:t>
            </a:r>
            <a:r>
              <a:rPr lang="en-US" altLang="en-US" sz="1600" b="0" dirty="0"/>
              <a:t>.</a:t>
            </a:r>
          </a:p>
          <a:p>
            <a:pPr marL="285750" lvl="0" indent="-285750" defTabSz="914400">
              <a:spcBef>
                <a:spcPct val="20000"/>
              </a:spcBef>
              <a:buFont typeface="Arial" panose="020B0604020202020204" pitchFamily="34" charset="0"/>
              <a:buChar char="•"/>
            </a:pPr>
            <a:endParaRPr lang="en-US" altLang="en-US" sz="1500" b="0" kern="1200" dirty="0">
              <a:ea typeface="+mn-ea"/>
            </a:endParaRPr>
          </a:p>
          <a:p>
            <a:pPr marL="285750" lvl="0" indent="-285750" defTabSz="914400">
              <a:spcBef>
                <a:spcPct val="20000"/>
              </a:spcBef>
              <a:buFont typeface="Arial" panose="020B0604020202020204" pitchFamily="34" charset="0"/>
              <a:buChar char="•"/>
            </a:pPr>
            <a:endParaRPr lang="en-US" altLang="en-US" sz="1500" b="0" kern="1200" dirty="0">
              <a:ea typeface="+mn-ea"/>
            </a:endParaRPr>
          </a:p>
          <a:p>
            <a:pPr>
              <a:buFont typeface="Arial" panose="020B0604020202020204" pitchFamily="34" charset="0"/>
              <a:buChar char="•"/>
            </a:pPr>
            <a:endParaRPr lang="en-US" sz="1500" dirty="0"/>
          </a:p>
        </p:txBody>
      </p:sp>
      <p:pic>
        <p:nvPicPr>
          <p:cNvPr id="5" name="Picture 7" descr="dry ice">
            <a:extLst>
              <a:ext uri="{FF2B5EF4-FFF2-40B4-BE49-F238E27FC236}">
                <a16:creationId xmlns:a16="http://schemas.microsoft.com/office/drawing/2014/main" id="{EA2B927F-737F-4DC2-8598-061260840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29" t="10291" r="26135" b="8865"/>
          <a:stretch/>
        </p:blipFill>
        <p:spPr bwMode="auto">
          <a:xfrm>
            <a:off x="5490290" y="2250188"/>
            <a:ext cx="1917148" cy="2277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8" descr="r00013v-1">
            <a:extLst>
              <a:ext uri="{FF2B5EF4-FFF2-40B4-BE49-F238E27FC236}">
                <a16:creationId xmlns:a16="http://schemas.microsoft.com/office/drawing/2014/main" id="{4584CAD2-8A10-49E5-A6C0-5B046FFEDB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6558" y="2168938"/>
            <a:ext cx="2493949" cy="259587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97846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481533" y="1563131"/>
            <a:ext cx="818093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Temperature – Pressure Relationship</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4199581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DCA-B8FE-4984-BBF8-04FF1F64ED06}"/>
              </a:ext>
            </a:extLst>
          </p:cNvPr>
          <p:cNvSpPr>
            <a:spLocks noGrp="1"/>
          </p:cNvSpPr>
          <p:nvPr>
            <p:ph type="title"/>
          </p:nvPr>
        </p:nvSpPr>
        <p:spPr>
          <a:xfrm>
            <a:off x="252414" y="162994"/>
            <a:ext cx="8637587" cy="765175"/>
          </a:xfrm>
        </p:spPr>
        <p:txBody>
          <a:bodyPr/>
          <a:lstStyle/>
          <a:p>
            <a:pPr algn="ctr"/>
            <a:r>
              <a:rPr lang="en-US" dirty="0"/>
              <a:t>Temperature-pressure relationship</a:t>
            </a:r>
          </a:p>
        </p:txBody>
      </p:sp>
      <p:sp>
        <p:nvSpPr>
          <p:cNvPr id="3" name="Text Placeholder 2">
            <a:extLst>
              <a:ext uri="{FF2B5EF4-FFF2-40B4-BE49-F238E27FC236}">
                <a16:creationId xmlns:a16="http://schemas.microsoft.com/office/drawing/2014/main" id="{1E246882-BAD2-41BE-BB41-1A837CF57D65}"/>
              </a:ext>
            </a:extLst>
          </p:cNvPr>
          <p:cNvSpPr>
            <a:spLocks noGrp="1"/>
          </p:cNvSpPr>
          <p:nvPr>
            <p:ph type="body" idx="1"/>
          </p:nvPr>
        </p:nvSpPr>
        <p:spPr>
          <a:xfrm>
            <a:off x="252414" y="845379"/>
            <a:ext cx="8318500" cy="3053953"/>
          </a:xfrm>
        </p:spPr>
        <p:txBody>
          <a:bodyPr/>
          <a:lstStyle/>
          <a:p>
            <a:pPr marL="285750" lvl="0" indent="-285750" defTabSz="914400">
              <a:spcBef>
                <a:spcPct val="20000"/>
              </a:spcBef>
              <a:buFont typeface="Arial" panose="020B0604020202020204" pitchFamily="34" charset="0"/>
              <a:buChar char="•"/>
            </a:pPr>
            <a:r>
              <a:rPr lang="en-US" altLang="en-US" sz="1600" b="0" kern="1200" dirty="0">
                <a:ea typeface="+mn-ea"/>
              </a:rPr>
              <a:t>The temperature at which a material changes from a liquid to a gas or from a gas to a liquid is directly related to the pressure at which it is contained</a:t>
            </a:r>
          </a:p>
          <a:p>
            <a:pPr marL="285750" lvl="0" indent="-285750" defTabSz="914400">
              <a:spcBef>
                <a:spcPct val="50000"/>
              </a:spcBef>
              <a:buFont typeface="Arial" panose="020B0604020202020204" pitchFamily="34" charset="0"/>
              <a:buChar char="•"/>
            </a:pPr>
            <a:r>
              <a:rPr lang="en-US" altLang="en-US" sz="1600" b="0" kern="1200" dirty="0">
                <a:ea typeface="+mn-ea"/>
              </a:rPr>
              <a:t>Water boils at 212°F at atmospheric pressure. If the pressure is raised to 100 psig, the boiling point will be 338°F</a:t>
            </a:r>
          </a:p>
          <a:p>
            <a:pPr marL="285750" lvl="0" indent="-285750" defTabSz="914400">
              <a:spcBef>
                <a:spcPct val="50000"/>
              </a:spcBef>
              <a:buFont typeface="Arial" panose="020B0604020202020204" pitchFamily="34" charset="0"/>
              <a:buChar char="•"/>
            </a:pPr>
            <a:r>
              <a:rPr lang="en-US" altLang="en-US" sz="1600" b="0" kern="1200" dirty="0">
                <a:ea typeface="+mn-ea"/>
              </a:rPr>
              <a:t>However if we pull a 24“ Hg vacuum, the water will boil at 142°F and at </a:t>
            </a:r>
            <a:r>
              <a:rPr lang="en-US" altLang="en-US" sz="1600" b="0" kern="1200" dirty="0"/>
              <a:t>29.9" Hg vacuum water would boil at 35°F</a:t>
            </a:r>
            <a:r>
              <a:rPr lang="en-US" altLang="en-US" sz="1600" b="0" kern="1200" dirty="0">
                <a:ea typeface="+mn-ea"/>
              </a:rPr>
              <a:t> </a:t>
            </a:r>
          </a:p>
          <a:p>
            <a:pPr marL="285750" lvl="0" indent="-285750" defTabSz="914400">
              <a:spcBef>
                <a:spcPct val="50000"/>
              </a:spcBef>
              <a:buFont typeface="Arial" panose="020B0604020202020204" pitchFamily="34" charset="0"/>
              <a:buChar char="•"/>
            </a:pPr>
            <a:r>
              <a:rPr lang="en-US" altLang="en-US" sz="1600" b="0" kern="1200" dirty="0">
                <a:ea typeface="+mn-ea"/>
              </a:rPr>
              <a:t>This principle is why we pull a of vacuum on a refrigeration system</a:t>
            </a:r>
          </a:p>
          <a:p>
            <a:pPr marL="285750" lvl="0" indent="-285750" defTabSz="914400">
              <a:spcBef>
                <a:spcPct val="50000"/>
              </a:spcBef>
              <a:buFont typeface="Arial" panose="020B0604020202020204" pitchFamily="34" charset="0"/>
              <a:buChar char="•"/>
            </a:pPr>
            <a:r>
              <a:rPr lang="en-US" altLang="en-US" sz="1600" b="0" kern="1200" dirty="0">
                <a:ea typeface="+mn-ea"/>
              </a:rPr>
              <a:t>The pressure is lowered to a deep vacuum where any droplet of moisture in the system will boil into a vapor and then be drawn out of the system</a:t>
            </a:r>
          </a:p>
          <a:p>
            <a:pPr>
              <a:buFont typeface="Arial" panose="020B0604020202020204" pitchFamily="34" charset="0"/>
              <a:buChar char="•"/>
            </a:pPr>
            <a:endParaRPr lang="en-US" sz="1600" dirty="0"/>
          </a:p>
        </p:txBody>
      </p:sp>
    </p:spTree>
    <p:extLst>
      <p:ext uri="{BB962C8B-B14F-4D97-AF65-F5344CB8AC3E}">
        <p14:creationId xmlns:p14="http://schemas.microsoft.com/office/powerpoint/2010/main" val="12709567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DCA-B8FE-4984-BBF8-04FF1F64ED06}"/>
              </a:ext>
            </a:extLst>
          </p:cNvPr>
          <p:cNvSpPr>
            <a:spLocks noGrp="1"/>
          </p:cNvSpPr>
          <p:nvPr>
            <p:ph type="title"/>
          </p:nvPr>
        </p:nvSpPr>
        <p:spPr>
          <a:xfrm>
            <a:off x="252414" y="162994"/>
            <a:ext cx="8637587" cy="765175"/>
          </a:xfrm>
        </p:spPr>
        <p:txBody>
          <a:bodyPr/>
          <a:lstStyle/>
          <a:p>
            <a:pPr algn="ctr"/>
            <a:r>
              <a:rPr lang="en-US" dirty="0"/>
              <a:t>Temperature-pressure relationship</a:t>
            </a:r>
          </a:p>
        </p:txBody>
      </p:sp>
      <p:sp>
        <p:nvSpPr>
          <p:cNvPr id="3" name="Text Placeholder 2">
            <a:extLst>
              <a:ext uri="{FF2B5EF4-FFF2-40B4-BE49-F238E27FC236}">
                <a16:creationId xmlns:a16="http://schemas.microsoft.com/office/drawing/2014/main" id="{1E246882-BAD2-41BE-BB41-1A837CF57D65}"/>
              </a:ext>
            </a:extLst>
          </p:cNvPr>
          <p:cNvSpPr>
            <a:spLocks noGrp="1"/>
          </p:cNvSpPr>
          <p:nvPr>
            <p:ph type="body" idx="1"/>
          </p:nvPr>
        </p:nvSpPr>
        <p:spPr>
          <a:xfrm>
            <a:off x="252414" y="845379"/>
            <a:ext cx="8318500" cy="3053953"/>
          </a:xfrm>
        </p:spPr>
        <p:txBody>
          <a:bodyPr/>
          <a:lstStyle/>
          <a:p>
            <a:pPr marL="285750" lvl="0" indent="-285750" defTabSz="914400">
              <a:spcBef>
                <a:spcPct val="20000"/>
              </a:spcBef>
              <a:buFont typeface="Arial" panose="020B0604020202020204" pitchFamily="34" charset="0"/>
              <a:buChar char="•"/>
            </a:pPr>
            <a:r>
              <a:rPr lang="en-US" altLang="en-US" sz="1600" b="0" kern="1200" dirty="0">
                <a:ea typeface="+mn-ea"/>
              </a:rPr>
              <a:t>The operation of a mechanical refrigerator or freezer is made possible by this pressure-temperature relationship.</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The temperature at which r134a boils (evaporates) or condenses is the same </a:t>
            </a:r>
            <a:r>
              <a:rPr lang="en-US" altLang="en-US" sz="1600" b="0" kern="1200" dirty="0"/>
              <a:t>if the pressure remains constant</a:t>
            </a:r>
            <a:r>
              <a:rPr lang="en-US" altLang="en-US" sz="1600" b="0" kern="1200" dirty="0">
                <a:ea typeface="+mn-ea"/>
              </a:rPr>
              <a:t>    </a:t>
            </a:r>
          </a:p>
          <a:p>
            <a:pPr marL="285750" lvl="0" indent="-285750" defTabSz="914400">
              <a:spcBef>
                <a:spcPct val="20000"/>
              </a:spcBef>
              <a:buFont typeface="Arial" panose="020B0604020202020204" pitchFamily="34" charset="0"/>
              <a:buChar char="•"/>
            </a:pPr>
            <a:r>
              <a:rPr lang="en-US" altLang="en-US" sz="1600" b="0" kern="1200" dirty="0">
                <a:ea typeface="+mn-ea"/>
              </a:rPr>
              <a:t> </a:t>
            </a:r>
          </a:p>
          <a:p>
            <a:pPr marL="285750" lvl="0" indent="-285750" defTabSz="914400">
              <a:spcBef>
                <a:spcPct val="20000"/>
              </a:spcBef>
              <a:buFont typeface="Arial" panose="020B0604020202020204" pitchFamily="34" charset="0"/>
              <a:buChar char="•"/>
            </a:pPr>
            <a:r>
              <a:rPr lang="en-US" altLang="en-US" sz="1600" b="0" kern="1200" dirty="0">
                <a:ea typeface="+mn-ea"/>
              </a:rPr>
              <a:t>r134a boils at 14.9</a:t>
            </a:r>
            <a:r>
              <a:rPr lang="en-US" altLang="en-US" sz="1600" b="0" kern="1200" dirty="0"/>
              <a:t>°F</a:t>
            </a:r>
            <a:r>
              <a:rPr lang="en-US" altLang="en-US" sz="1600" b="0" kern="1200" dirty="0">
                <a:ea typeface="+mn-ea"/>
              </a:rPr>
              <a:t> at atmospheric pressure (0 psig). </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If we reduce pressure to 12” Hg vacuum r134a will boil (evaporate) at -43.5°F . </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If we raise the pressure to 100 psig r134a boils at 86.7</a:t>
            </a:r>
            <a:r>
              <a:rPr lang="en-US" altLang="en-US" sz="1600" b="0" kern="1200" dirty="0"/>
              <a:t>°F </a:t>
            </a:r>
          </a:p>
        </p:txBody>
      </p:sp>
    </p:spTree>
    <p:extLst>
      <p:ext uri="{BB962C8B-B14F-4D97-AF65-F5344CB8AC3E}">
        <p14:creationId xmlns:p14="http://schemas.microsoft.com/office/powerpoint/2010/main" val="224186914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246882-BAD2-41BE-BB41-1A837CF57D65}"/>
              </a:ext>
            </a:extLst>
          </p:cNvPr>
          <p:cNvSpPr>
            <a:spLocks noGrp="1"/>
          </p:cNvSpPr>
          <p:nvPr>
            <p:ph type="body" idx="1"/>
          </p:nvPr>
        </p:nvSpPr>
        <p:spPr>
          <a:xfrm>
            <a:off x="177209" y="746904"/>
            <a:ext cx="8803757" cy="3053953"/>
          </a:xfrm>
        </p:spPr>
        <p:txBody>
          <a:bodyPr/>
          <a:lstStyle/>
          <a:p>
            <a:pPr marL="285750" lvl="0" indent="-285750" defTabSz="914400">
              <a:spcBef>
                <a:spcPct val="20000"/>
              </a:spcBef>
              <a:buFont typeface="Arial" panose="020B0604020202020204" pitchFamily="34" charset="0"/>
              <a:buChar char="•"/>
            </a:pPr>
            <a:r>
              <a:rPr lang="en-US" altLang="en-US" sz="1600" b="0" kern="1200" dirty="0">
                <a:ea typeface="+mn-ea"/>
              </a:rPr>
              <a:t>Increasing the pressure of a gas increases its temperature and heat content</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The operation of refrigeration systems is dependent upon pressure differences</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A low pressure is needed in the evaporator to enable the refrigerant to vaporize and absorb heat at a low temperature</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20000"/>
              </a:spcBef>
              <a:buFont typeface="Arial" panose="020B0604020202020204" pitchFamily="34" charset="0"/>
              <a:buChar char="•"/>
            </a:pPr>
            <a:r>
              <a:rPr lang="en-US" altLang="en-US" sz="1600" b="0" kern="1200" dirty="0">
                <a:ea typeface="+mn-ea"/>
              </a:rPr>
              <a:t>A high pressure is needed in the condenser for the vapor to give up heat and condense back to a liquid</a:t>
            </a:r>
          </a:p>
          <a:p>
            <a:pPr marL="285750" lvl="0" indent="-285750" defTabSz="914400">
              <a:spcBef>
                <a:spcPct val="20000"/>
              </a:spcBef>
              <a:buFont typeface="Arial" panose="020B0604020202020204" pitchFamily="34" charset="0"/>
              <a:buChar char="•"/>
            </a:pPr>
            <a:endParaRPr lang="en-US" altLang="en-US" sz="1600" b="0" kern="1200" dirty="0">
              <a:ea typeface="+mn-ea"/>
            </a:endParaRPr>
          </a:p>
          <a:p>
            <a:pPr marL="285750" lvl="0" indent="-285750" defTabSz="914400">
              <a:spcBef>
                <a:spcPct val="0"/>
              </a:spcBef>
              <a:buFont typeface="Arial" panose="020B0604020202020204" pitchFamily="34" charset="0"/>
              <a:buChar char="•"/>
            </a:pPr>
            <a:r>
              <a:rPr lang="en-US" altLang="en-US" sz="1600" b="0" kern="1200" dirty="0">
                <a:ea typeface="+mn-ea"/>
              </a:rPr>
              <a:t>The compressor provides the pressure difference within the system</a:t>
            </a:r>
          </a:p>
          <a:p>
            <a:pPr>
              <a:buFont typeface="Arial" panose="020B0604020202020204" pitchFamily="34" charset="0"/>
              <a:buChar char="•"/>
            </a:pPr>
            <a:endParaRPr lang="en-US" sz="1600" dirty="0"/>
          </a:p>
        </p:txBody>
      </p:sp>
      <p:sp>
        <p:nvSpPr>
          <p:cNvPr id="9" name="Title 1">
            <a:extLst>
              <a:ext uri="{FF2B5EF4-FFF2-40B4-BE49-F238E27FC236}">
                <a16:creationId xmlns:a16="http://schemas.microsoft.com/office/drawing/2014/main" id="{04F7C392-C732-42EF-9D3F-BCE3C08D4C85}"/>
              </a:ext>
            </a:extLst>
          </p:cNvPr>
          <p:cNvSpPr>
            <a:spLocks noGrp="1"/>
          </p:cNvSpPr>
          <p:nvPr>
            <p:ph type="title"/>
          </p:nvPr>
        </p:nvSpPr>
        <p:spPr>
          <a:xfrm>
            <a:off x="252414" y="162994"/>
            <a:ext cx="8637587" cy="765175"/>
          </a:xfrm>
        </p:spPr>
        <p:txBody>
          <a:bodyPr/>
          <a:lstStyle/>
          <a:p>
            <a:pPr algn="ctr"/>
            <a:r>
              <a:rPr lang="en-US" dirty="0"/>
              <a:t>Temperature-pressure relationship</a:t>
            </a:r>
          </a:p>
        </p:txBody>
      </p:sp>
    </p:spTree>
    <p:extLst>
      <p:ext uri="{BB962C8B-B14F-4D97-AF65-F5344CB8AC3E}">
        <p14:creationId xmlns:p14="http://schemas.microsoft.com/office/powerpoint/2010/main" val="24628099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7DCA-B8FE-4984-BBF8-04FF1F64ED06}"/>
              </a:ext>
            </a:extLst>
          </p:cNvPr>
          <p:cNvSpPr>
            <a:spLocks noGrp="1"/>
          </p:cNvSpPr>
          <p:nvPr>
            <p:ph type="title"/>
          </p:nvPr>
        </p:nvSpPr>
        <p:spPr>
          <a:xfrm>
            <a:off x="252414" y="154793"/>
            <a:ext cx="8637587" cy="765175"/>
          </a:xfrm>
        </p:spPr>
        <p:txBody>
          <a:bodyPr/>
          <a:lstStyle/>
          <a:p>
            <a:pPr algn="ctr"/>
            <a:r>
              <a:rPr lang="en-US" dirty="0"/>
              <a:t>Temperature-pressure relationship</a:t>
            </a:r>
          </a:p>
        </p:txBody>
      </p:sp>
      <p:sp>
        <p:nvSpPr>
          <p:cNvPr id="3" name="Text Placeholder 2">
            <a:extLst>
              <a:ext uri="{FF2B5EF4-FFF2-40B4-BE49-F238E27FC236}">
                <a16:creationId xmlns:a16="http://schemas.microsoft.com/office/drawing/2014/main" id="{1E246882-BAD2-41BE-BB41-1A837CF57D65}"/>
              </a:ext>
            </a:extLst>
          </p:cNvPr>
          <p:cNvSpPr>
            <a:spLocks noGrp="1"/>
          </p:cNvSpPr>
          <p:nvPr>
            <p:ph type="body" idx="1"/>
          </p:nvPr>
        </p:nvSpPr>
        <p:spPr>
          <a:xfrm>
            <a:off x="188619" y="919968"/>
            <a:ext cx="8318500" cy="3053953"/>
          </a:xfrm>
        </p:spPr>
        <p:txBody>
          <a:bodyPr/>
          <a:lstStyle/>
          <a:p>
            <a:pPr marL="0" lvl="0" indent="0" defTabSz="914400">
              <a:spcBef>
                <a:spcPct val="50000"/>
              </a:spcBef>
            </a:pPr>
            <a:r>
              <a:rPr lang="en-US" altLang="en-US" sz="1400" kern="1200" dirty="0">
                <a:ea typeface="+mn-ea"/>
              </a:rPr>
              <a:t>Effect of Pressure:</a:t>
            </a:r>
          </a:p>
          <a:p>
            <a:pPr marL="0" lvl="0" indent="0" defTabSz="914400">
              <a:spcBef>
                <a:spcPct val="20000"/>
              </a:spcBef>
            </a:pPr>
            <a:r>
              <a:rPr lang="en-US" altLang="en-US" sz="1400" b="0" kern="1200" dirty="0">
                <a:ea typeface="+mn-ea"/>
              </a:rPr>
              <a:t>The temperature at which a substance will evaporate or condense is the same - if the pressure remains constant. For example: at sea level, water will change to steam when heated above 212°F and steam will change to water when cooled below 212°F. But, under a lower pressure (at a higher altitude) the change of state will occur at a lower temperature. Conversely, an increase in pressure will increase the temperature at which a substance will evaporate or condense.</a:t>
            </a:r>
          </a:p>
          <a:p>
            <a:pPr marL="0" lvl="0" indent="0" defTabSz="914400">
              <a:spcBef>
                <a:spcPct val="50000"/>
              </a:spcBef>
            </a:pPr>
            <a:r>
              <a:rPr lang="en-US" altLang="en-US" sz="1400" b="0" kern="1200" dirty="0">
                <a:ea typeface="+mn-ea"/>
              </a:rPr>
              <a:t>Pressure is measured in pounds per square inch (PSI). It is stated either as absolute pressure </a:t>
            </a:r>
            <a:r>
              <a:rPr lang="nn-NO" altLang="en-US" sz="1400" b="0" kern="1200" dirty="0">
                <a:ea typeface="+mn-ea"/>
              </a:rPr>
              <a:t>(PSIA), or gauge pressure (PSIG). Normal </a:t>
            </a:r>
            <a:r>
              <a:rPr lang="en-US" altLang="en-US" sz="1400" b="0" kern="1200" dirty="0">
                <a:ea typeface="+mn-ea"/>
              </a:rPr>
              <a:t>atmospheric pressure at sea level is 14.7 pounds </a:t>
            </a:r>
            <a:r>
              <a:rPr lang="it-IT" altLang="en-US" sz="1400" b="0" kern="1200" dirty="0">
                <a:ea typeface="+mn-ea"/>
              </a:rPr>
              <a:t>per square inch absolute (14.7 PSIA). In refrigeration </a:t>
            </a:r>
            <a:r>
              <a:rPr lang="en-US" altLang="en-US" sz="1400" b="0" kern="1200" dirty="0">
                <a:ea typeface="+mn-ea"/>
              </a:rPr>
              <a:t>systems, a compound gauge is used to measure pressures above and below atmospheric pressure. The gauge is calibrated so that a zero reading corresponds to the atmospheric pressure. Thus, a gauge reading above zero is a positive pressure and stated as pounds per square inch (PSIG). However, a gauge reading below zero is a vacuum and stated as inches of mercury (in.Hg).</a:t>
            </a:r>
          </a:p>
          <a:p>
            <a:endParaRPr lang="en-US" dirty="0"/>
          </a:p>
        </p:txBody>
      </p:sp>
    </p:spTree>
    <p:extLst>
      <p:ext uri="{BB962C8B-B14F-4D97-AF65-F5344CB8AC3E}">
        <p14:creationId xmlns:p14="http://schemas.microsoft.com/office/powerpoint/2010/main" val="9171836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78793"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Heat of Compression</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9293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81255-EEAD-4718-8C91-3671EC613DF9}"/>
              </a:ext>
            </a:extLst>
          </p:cNvPr>
          <p:cNvSpPr>
            <a:spLocks noGrp="1"/>
          </p:cNvSpPr>
          <p:nvPr>
            <p:ph type="title"/>
          </p:nvPr>
        </p:nvSpPr>
        <p:spPr/>
        <p:txBody>
          <a:bodyPr/>
          <a:lstStyle/>
          <a:p>
            <a:pPr algn="ctr"/>
            <a:r>
              <a:rPr lang="en-US" dirty="0"/>
              <a:t>Heat of compression</a:t>
            </a:r>
          </a:p>
        </p:txBody>
      </p:sp>
      <p:sp>
        <p:nvSpPr>
          <p:cNvPr id="3" name="Text Placeholder 2">
            <a:extLst>
              <a:ext uri="{FF2B5EF4-FFF2-40B4-BE49-F238E27FC236}">
                <a16:creationId xmlns:a16="http://schemas.microsoft.com/office/drawing/2014/main" id="{83E5E5BC-4B40-4EE2-8B43-523391DB93C2}"/>
              </a:ext>
            </a:extLst>
          </p:cNvPr>
          <p:cNvSpPr>
            <a:spLocks noGrp="1"/>
          </p:cNvSpPr>
          <p:nvPr>
            <p:ph type="body" idx="1"/>
          </p:nvPr>
        </p:nvSpPr>
        <p:spPr>
          <a:xfrm>
            <a:off x="252413" y="695632"/>
            <a:ext cx="8749819" cy="3053953"/>
          </a:xfrm>
        </p:spPr>
        <p:txBody>
          <a:bodyPr/>
          <a:lstStyle/>
          <a:p>
            <a:pPr marL="285750" lvl="0" indent="-285750" defTabSz="914400">
              <a:spcBef>
                <a:spcPct val="0"/>
              </a:spcBef>
              <a:buFont typeface="Arial" panose="020B0604020202020204" pitchFamily="34" charset="0"/>
              <a:buChar char="•"/>
            </a:pPr>
            <a:r>
              <a:rPr lang="en-US" altLang="en-US" sz="1600" kern="1200" dirty="0">
                <a:ea typeface="+mn-ea"/>
              </a:rPr>
              <a:t>Heat Of Compression</a:t>
            </a:r>
            <a:r>
              <a:rPr lang="en-US" altLang="en-US" sz="1600" b="0" kern="1200" dirty="0">
                <a:ea typeface="+mn-ea"/>
              </a:rPr>
              <a:t> necessary for the operation of the refrigeration system</a:t>
            </a:r>
          </a:p>
          <a:p>
            <a:pPr marL="285750" lvl="0" indent="-285750" defTabSz="914400">
              <a:spcBef>
                <a:spcPct val="50000"/>
              </a:spcBef>
              <a:buFont typeface="Arial" panose="020B0604020202020204" pitchFamily="34" charset="0"/>
              <a:buChar char="•"/>
            </a:pPr>
            <a:r>
              <a:rPr lang="en-US" altLang="en-US" sz="1600" kern="1200" dirty="0"/>
              <a:t>Heat of compression</a:t>
            </a:r>
            <a:r>
              <a:rPr lang="en-US" altLang="en-US" sz="1600" b="0" kern="1200" dirty="0"/>
              <a:t> occurs when: </a:t>
            </a:r>
          </a:p>
          <a:p>
            <a:pPr marL="554151" lvl="3" indent="-285750" defTabSz="914400">
              <a:spcBef>
                <a:spcPct val="50000"/>
              </a:spcBef>
              <a:buFont typeface="Wingdings" panose="05000000000000000000" pitchFamily="2" charset="2"/>
              <a:buChar char="§"/>
            </a:pPr>
            <a:r>
              <a:rPr lang="en-US" altLang="en-US" sz="1600" b="0" kern="1200" dirty="0"/>
              <a:t>the low pressure refrigerant vapor from the evaporator returns to the compressor at approximately room temperature</a:t>
            </a:r>
            <a:endParaRPr lang="en-US" altLang="en-US" sz="1600" b="0" kern="1200" dirty="0">
              <a:ea typeface="+mn-ea"/>
            </a:endParaRPr>
          </a:p>
          <a:p>
            <a:pPr marL="554151" lvl="3" indent="-285750" defTabSz="914400">
              <a:spcBef>
                <a:spcPct val="50000"/>
              </a:spcBef>
              <a:buFont typeface="Wingdings" panose="05000000000000000000" pitchFamily="2" charset="2"/>
              <a:buChar char="§"/>
            </a:pPr>
            <a:r>
              <a:rPr lang="en-US" altLang="en-US" sz="1600" b="0" kern="1200" dirty="0"/>
              <a:t>the compressor pumps the cool low pressure vapor into a hot high pressure vapor </a:t>
            </a:r>
          </a:p>
          <a:p>
            <a:pPr marL="554151" lvl="3" indent="-285750" defTabSz="914400">
              <a:spcBef>
                <a:spcPct val="50000"/>
              </a:spcBef>
              <a:buFont typeface="Wingdings" panose="05000000000000000000" pitchFamily="2" charset="2"/>
              <a:buChar char="§"/>
            </a:pPr>
            <a:r>
              <a:rPr lang="en-US" altLang="en-US" sz="1600" kern="1200" dirty="0">
                <a:ea typeface="+mn-ea"/>
              </a:rPr>
              <a:t>the</a:t>
            </a:r>
            <a:r>
              <a:rPr lang="en-US" altLang="en-US" sz="1600" b="0" kern="1200" dirty="0">
                <a:ea typeface="+mn-ea"/>
              </a:rPr>
              <a:t> vapor is compressed, its temperature rises but little or no heat has been added</a:t>
            </a:r>
          </a:p>
          <a:p>
            <a:pPr marL="554151" lvl="3" indent="-285750" defTabSz="914400">
              <a:spcBef>
                <a:spcPct val="50000"/>
              </a:spcBef>
              <a:buFont typeface="Wingdings" panose="05000000000000000000" pitchFamily="2" charset="2"/>
              <a:buChar char="§"/>
            </a:pPr>
            <a:r>
              <a:rPr lang="en-US" altLang="en-US" sz="1600" b="0" kern="1200" dirty="0">
                <a:ea typeface="+mn-ea"/>
              </a:rPr>
              <a:t>This is </a:t>
            </a:r>
            <a:r>
              <a:rPr lang="en-US" altLang="en-US" sz="1600" b="1" kern="1200" dirty="0">
                <a:ea typeface="+mn-ea"/>
              </a:rPr>
              <a:t>Heat of Compression </a:t>
            </a:r>
          </a:p>
          <a:p>
            <a:pPr marL="0" lvl="0" indent="0" defTabSz="914400">
              <a:spcBef>
                <a:spcPct val="0"/>
              </a:spcBef>
            </a:pPr>
            <a:endParaRPr lang="en-US" altLang="en-US" sz="1600" b="0" kern="1200" dirty="0">
              <a:ea typeface="+mn-ea"/>
            </a:endParaRPr>
          </a:p>
          <a:p>
            <a:pPr marL="285750" lvl="0" indent="-285750" defTabSz="914400">
              <a:spcBef>
                <a:spcPct val="0"/>
              </a:spcBef>
              <a:buFont typeface="Arial" panose="020B0604020202020204" pitchFamily="34" charset="0"/>
              <a:buChar char="•"/>
            </a:pPr>
            <a:r>
              <a:rPr lang="en-US" altLang="en-US" sz="1600" b="0" kern="1200" dirty="0">
                <a:ea typeface="+mn-ea"/>
              </a:rPr>
              <a:t>The temperature will rises due to the concentration of the heat in the vapor that is picked up in the evaporator then tightly packed into the cylinder of the compressor by the piston</a:t>
            </a:r>
          </a:p>
          <a:p>
            <a:endParaRPr lang="en-US" sz="1600" dirty="0"/>
          </a:p>
          <a:p>
            <a:endParaRPr lang="en-US" sz="1600" dirty="0"/>
          </a:p>
        </p:txBody>
      </p:sp>
    </p:spTree>
    <p:extLst>
      <p:ext uri="{BB962C8B-B14F-4D97-AF65-F5344CB8AC3E}">
        <p14:creationId xmlns:p14="http://schemas.microsoft.com/office/powerpoint/2010/main" val="1380463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81255-EEAD-4718-8C91-3671EC613DF9}"/>
              </a:ext>
            </a:extLst>
          </p:cNvPr>
          <p:cNvSpPr>
            <a:spLocks noGrp="1"/>
          </p:cNvSpPr>
          <p:nvPr>
            <p:ph type="title"/>
          </p:nvPr>
        </p:nvSpPr>
        <p:spPr/>
        <p:txBody>
          <a:bodyPr/>
          <a:lstStyle/>
          <a:p>
            <a:pPr algn="ctr"/>
            <a:r>
              <a:rPr lang="en-US" dirty="0"/>
              <a:t>Heat of compression</a:t>
            </a:r>
          </a:p>
        </p:txBody>
      </p:sp>
      <p:sp>
        <p:nvSpPr>
          <p:cNvPr id="6" name="Rectangle 1">
            <a:extLst>
              <a:ext uri="{FF2B5EF4-FFF2-40B4-BE49-F238E27FC236}">
                <a16:creationId xmlns:a16="http://schemas.microsoft.com/office/drawing/2014/main" id="{30DCDA15-FA76-4C27-82F2-ED389529D574}"/>
              </a:ext>
            </a:extLst>
          </p:cNvPr>
          <p:cNvSpPr>
            <a:spLocks noChangeArrowheads="1"/>
          </p:cNvSpPr>
          <p:nvPr/>
        </p:nvSpPr>
        <p:spPr bwMode="auto">
          <a:xfrm>
            <a:off x="181585" y="993776"/>
            <a:ext cx="876506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285750" indent="-285750">
              <a:spcBef>
                <a:spcPct val="50000"/>
              </a:spcBef>
              <a:buFont typeface="Arial" panose="020B0604020202020204" pitchFamily="34" charset="0"/>
              <a:buChar char="•"/>
            </a:pPr>
            <a:r>
              <a:rPr lang="en-US" altLang="en-US" dirty="0">
                <a:latin typeface="Arial" charset="0"/>
                <a:cs typeface="Arial" charset="0"/>
              </a:rPr>
              <a:t>The vapor leaving the compressor is now hotter than the ambient air around the condenser</a:t>
            </a:r>
          </a:p>
          <a:p>
            <a:r>
              <a:rPr lang="en-US" altLang="en-US" dirty="0">
                <a:latin typeface="Arial" charset="0"/>
                <a:cs typeface="Arial" charset="0"/>
              </a:rPr>
              <a:t> </a:t>
            </a:r>
          </a:p>
          <a:p>
            <a:pPr marL="285750" indent="-285750">
              <a:buFont typeface="Arial" panose="020B0604020202020204" pitchFamily="34" charset="0"/>
              <a:buChar char="•"/>
            </a:pPr>
            <a:r>
              <a:rPr lang="en-US" altLang="en-US" dirty="0">
                <a:latin typeface="Arial" charset="0"/>
                <a:cs typeface="Arial" charset="0"/>
              </a:rPr>
              <a:t>The heat that it picked up in the evaporator is given up to the air around the condenser </a:t>
            </a:r>
          </a:p>
          <a:p>
            <a:pPr marL="285750" indent="-285750">
              <a:buFont typeface="Arial" panose="020B0604020202020204" pitchFamily="34" charset="0"/>
              <a:buChar char="•"/>
            </a:pPr>
            <a:endParaRPr lang="en-US" altLang="en-US" dirty="0">
              <a:latin typeface="Arial" charset="0"/>
              <a:cs typeface="Arial" charset="0"/>
            </a:endParaRPr>
          </a:p>
          <a:p>
            <a:pPr marL="285750" indent="-285750">
              <a:buFont typeface="Arial" panose="020B0604020202020204" pitchFamily="34" charset="0"/>
              <a:buChar char="•"/>
            </a:pPr>
            <a:r>
              <a:rPr lang="en-US" altLang="en-US" dirty="0">
                <a:latin typeface="Arial" charset="0"/>
                <a:cs typeface="Arial" charset="0"/>
              </a:rPr>
              <a:t>The hot refrigerant vapor condenses into a warm liquid </a:t>
            </a:r>
          </a:p>
        </p:txBody>
      </p:sp>
    </p:spTree>
    <p:extLst>
      <p:ext uri="{BB962C8B-B14F-4D97-AF65-F5344CB8AC3E}">
        <p14:creationId xmlns:p14="http://schemas.microsoft.com/office/powerpoint/2010/main" val="176161609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3">
            <a:extLst>
              <a:ext uri="{FF2B5EF4-FFF2-40B4-BE49-F238E27FC236}">
                <a16:creationId xmlns:a16="http://schemas.microsoft.com/office/drawing/2014/main" id="{67289F4A-20AF-4E72-8739-0F971119BC44}"/>
              </a:ext>
            </a:extLst>
          </p:cNvPr>
          <p:cNvSpPr txBox="1"/>
          <p:nvPr/>
        </p:nvSpPr>
        <p:spPr>
          <a:xfrm>
            <a:off x="1280971" y="198790"/>
            <a:ext cx="6551947" cy="410369"/>
          </a:xfrm>
          <a:prstGeom prst="rect">
            <a:avLst/>
          </a:prstGeom>
        </p:spPr>
        <p:txBody>
          <a:bodyPr vert="horz" wrap="square" lIns="0" tIns="0" rIns="0" bIns="0" rtlCol="0">
            <a:spAutoFit/>
          </a:bodyPr>
          <a:lstStyle/>
          <a:p>
            <a:pPr marL="91440" marR="3810" indent="-82391" defTabSz="685800">
              <a:lnSpc>
                <a:spcPts val="1620"/>
              </a:lnSpc>
            </a:pPr>
            <a:r>
              <a:rPr sz="1500" b="1" dirty="0">
                <a:solidFill>
                  <a:srgbClr val="1E4191"/>
                </a:solidFill>
                <a:latin typeface="Arial"/>
                <a:cs typeface="Arial"/>
              </a:rPr>
              <a:t>GE</a:t>
            </a:r>
            <a:r>
              <a:rPr sz="1500" b="1" spc="-15" dirty="0">
                <a:solidFill>
                  <a:srgbClr val="1E4191"/>
                </a:solidFill>
                <a:latin typeface="Arial"/>
                <a:cs typeface="Arial"/>
              </a:rPr>
              <a:t> </a:t>
            </a:r>
            <a:r>
              <a:rPr sz="1500" b="1" dirty="0">
                <a:solidFill>
                  <a:srgbClr val="1E4191"/>
                </a:solidFill>
                <a:latin typeface="Arial"/>
                <a:cs typeface="Arial"/>
              </a:rPr>
              <a:t>Fac</a:t>
            </a:r>
            <a:r>
              <a:rPr sz="1500" b="1" spc="4" dirty="0">
                <a:solidFill>
                  <a:srgbClr val="1E4191"/>
                </a:solidFill>
                <a:latin typeface="Arial"/>
                <a:cs typeface="Arial"/>
              </a:rPr>
              <a:t>t</a:t>
            </a:r>
            <a:r>
              <a:rPr sz="1500" b="1" dirty="0">
                <a:solidFill>
                  <a:srgbClr val="1E4191"/>
                </a:solidFill>
                <a:latin typeface="Arial"/>
                <a:cs typeface="Arial"/>
              </a:rPr>
              <a:t>ory</a:t>
            </a:r>
            <a:r>
              <a:rPr sz="1500" b="1" spc="-23" dirty="0">
                <a:solidFill>
                  <a:srgbClr val="1E4191"/>
                </a:solidFill>
                <a:latin typeface="Arial"/>
                <a:cs typeface="Arial"/>
              </a:rPr>
              <a:t> </a:t>
            </a:r>
            <a:r>
              <a:rPr sz="1500" b="1" dirty="0">
                <a:solidFill>
                  <a:srgbClr val="1E4191"/>
                </a:solidFill>
                <a:latin typeface="Arial"/>
                <a:cs typeface="Arial"/>
              </a:rPr>
              <a:t>Ser</a:t>
            </a:r>
            <a:r>
              <a:rPr sz="1500" b="1" spc="-19" dirty="0">
                <a:solidFill>
                  <a:srgbClr val="1E4191"/>
                </a:solidFill>
                <a:latin typeface="Arial"/>
                <a:cs typeface="Arial"/>
              </a:rPr>
              <a:t>v</a:t>
            </a:r>
            <a:r>
              <a:rPr sz="1500" b="1" dirty="0">
                <a:solidFill>
                  <a:srgbClr val="1E4191"/>
                </a:solidFill>
                <a:latin typeface="Arial"/>
                <a:cs typeface="Arial"/>
              </a:rPr>
              <a:t>ice Emp</a:t>
            </a:r>
            <a:r>
              <a:rPr sz="1500" b="1" spc="-8" dirty="0">
                <a:solidFill>
                  <a:srgbClr val="1E4191"/>
                </a:solidFill>
                <a:latin typeface="Arial"/>
                <a:cs typeface="Arial"/>
              </a:rPr>
              <a:t>l</a:t>
            </a:r>
            <a:r>
              <a:rPr sz="1500" b="1" dirty="0">
                <a:solidFill>
                  <a:srgbClr val="1E4191"/>
                </a:solidFill>
                <a:latin typeface="Arial"/>
                <a:cs typeface="Arial"/>
              </a:rPr>
              <a:t>o</a:t>
            </a:r>
            <a:r>
              <a:rPr sz="1500" b="1" spc="-26" dirty="0">
                <a:solidFill>
                  <a:srgbClr val="1E4191"/>
                </a:solidFill>
                <a:latin typeface="Arial"/>
                <a:cs typeface="Arial"/>
              </a:rPr>
              <a:t>y</a:t>
            </a:r>
            <a:r>
              <a:rPr sz="1500" b="1" dirty="0">
                <a:solidFill>
                  <a:srgbClr val="1E4191"/>
                </a:solidFill>
                <a:latin typeface="Arial"/>
                <a:cs typeface="Arial"/>
              </a:rPr>
              <a:t>ees</a:t>
            </a:r>
            <a:r>
              <a:rPr sz="1500" b="1" spc="15" dirty="0">
                <a:solidFill>
                  <a:srgbClr val="1E4191"/>
                </a:solidFill>
                <a:latin typeface="Arial"/>
                <a:cs typeface="Arial"/>
              </a:rPr>
              <a:t> </a:t>
            </a:r>
            <a:r>
              <a:rPr sz="1500" b="1" dirty="0">
                <a:solidFill>
                  <a:srgbClr val="1E4191"/>
                </a:solidFill>
                <a:latin typeface="Arial"/>
                <a:cs typeface="Arial"/>
              </a:rPr>
              <a:t>are</a:t>
            </a:r>
            <a:r>
              <a:rPr sz="1500" b="1" spc="-11" dirty="0">
                <a:solidFill>
                  <a:srgbClr val="1E4191"/>
                </a:solidFill>
                <a:latin typeface="Arial"/>
                <a:cs typeface="Arial"/>
              </a:rPr>
              <a:t> </a:t>
            </a:r>
            <a:r>
              <a:rPr sz="1500" b="1" dirty="0">
                <a:solidFill>
                  <a:srgbClr val="1E4191"/>
                </a:solidFill>
                <a:latin typeface="Arial"/>
                <a:cs typeface="Arial"/>
              </a:rPr>
              <a:t>required</a:t>
            </a:r>
            <a:r>
              <a:rPr sz="1500" b="1" spc="-26" dirty="0">
                <a:solidFill>
                  <a:srgbClr val="1E4191"/>
                </a:solidFill>
                <a:latin typeface="Arial"/>
                <a:cs typeface="Arial"/>
              </a:rPr>
              <a:t> </a:t>
            </a:r>
            <a:r>
              <a:rPr sz="1500" b="1" dirty="0">
                <a:solidFill>
                  <a:srgbClr val="1E4191"/>
                </a:solidFill>
                <a:latin typeface="Arial"/>
                <a:cs typeface="Arial"/>
              </a:rPr>
              <a:t>to</a:t>
            </a:r>
            <a:r>
              <a:rPr sz="1500" b="1" spc="-11" dirty="0">
                <a:solidFill>
                  <a:srgbClr val="1E4191"/>
                </a:solidFill>
                <a:latin typeface="Arial"/>
                <a:cs typeface="Arial"/>
              </a:rPr>
              <a:t> </a:t>
            </a:r>
            <a:r>
              <a:rPr sz="1500" b="1" dirty="0">
                <a:solidFill>
                  <a:srgbClr val="1E4191"/>
                </a:solidFill>
                <a:latin typeface="Arial"/>
                <a:cs typeface="Arial"/>
              </a:rPr>
              <a:t>use safety</a:t>
            </a:r>
            <a:r>
              <a:rPr sz="1500" b="1" spc="-26" dirty="0">
                <a:solidFill>
                  <a:srgbClr val="1E4191"/>
                </a:solidFill>
                <a:latin typeface="Arial"/>
                <a:cs typeface="Arial"/>
              </a:rPr>
              <a:t> </a:t>
            </a:r>
            <a:r>
              <a:rPr sz="1500" b="1" dirty="0">
                <a:solidFill>
                  <a:srgbClr val="1E4191"/>
                </a:solidFill>
                <a:latin typeface="Arial"/>
                <a:cs typeface="Arial"/>
              </a:rPr>
              <a:t>g</a:t>
            </a:r>
            <a:r>
              <a:rPr sz="1500" b="1" spc="-8" dirty="0">
                <a:solidFill>
                  <a:srgbClr val="1E4191"/>
                </a:solidFill>
                <a:latin typeface="Arial"/>
                <a:cs typeface="Arial"/>
              </a:rPr>
              <a:t>l</a:t>
            </a:r>
            <a:r>
              <a:rPr sz="1500" b="1" dirty="0">
                <a:solidFill>
                  <a:srgbClr val="1E4191"/>
                </a:solidFill>
                <a:latin typeface="Arial"/>
                <a:cs typeface="Arial"/>
              </a:rPr>
              <a:t>ass</a:t>
            </a:r>
            <a:r>
              <a:rPr sz="1500" b="1" spc="4" dirty="0">
                <a:solidFill>
                  <a:srgbClr val="1E4191"/>
                </a:solidFill>
                <a:latin typeface="Arial"/>
                <a:cs typeface="Arial"/>
              </a:rPr>
              <a:t>e</a:t>
            </a:r>
            <a:r>
              <a:rPr sz="1500" b="1" dirty="0">
                <a:solidFill>
                  <a:srgbClr val="1E4191"/>
                </a:solidFill>
                <a:latin typeface="Arial"/>
                <a:cs typeface="Arial"/>
              </a:rPr>
              <a:t>s </a:t>
            </a:r>
            <a:r>
              <a:rPr sz="1500" b="1" spc="15" dirty="0">
                <a:solidFill>
                  <a:srgbClr val="1E4191"/>
                </a:solidFill>
                <a:latin typeface="Arial"/>
                <a:cs typeface="Arial"/>
              </a:rPr>
              <a:t>w</a:t>
            </a:r>
            <a:r>
              <a:rPr sz="1500" b="1" dirty="0">
                <a:solidFill>
                  <a:srgbClr val="1E4191"/>
                </a:solidFill>
                <a:latin typeface="Arial"/>
                <a:cs typeface="Arial"/>
              </a:rPr>
              <a:t>i</a:t>
            </a:r>
            <a:r>
              <a:rPr sz="1500" b="1" spc="-11" dirty="0">
                <a:solidFill>
                  <a:srgbClr val="1E4191"/>
                </a:solidFill>
                <a:latin typeface="Arial"/>
                <a:cs typeface="Arial"/>
              </a:rPr>
              <a:t>t</a:t>
            </a:r>
            <a:r>
              <a:rPr sz="1500" b="1" dirty="0">
                <a:solidFill>
                  <a:srgbClr val="1E4191"/>
                </a:solidFill>
                <a:latin typeface="Arial"/>
                <a:cs typeface="Arial"/>
              </a:rPr>
              <a:t>h</a:t>
            </a:r>
            <a:r>
              <a:rPr sz="1500" b="1" spc="-34" dirty="0">
                <a:solidFill>
                  <a:srgbClr val="1E4191"/>
                </a:solidFill>
                <a:latin typeface="Arial"/>
                <a:cs typeface="Arial"/>
              </a:rPr>
              <a:t> </a:t>
            </a:r>
            <a:r>
              <a:rPr sz="1500" b="1" dirty="0">
                <a:solidFill>
                  <a:srgbClr val="1E4191"/>
                </a:solidFill>
                <a:latin typeface="Arial"/>
                <a:cs typeface="Arial"/>
              </a:rPr>
              <a:t>side</a:t>
            </a:r>
            <a:r>
              <a:rPr sz="1500" b="1" spc="-15" dirty="0">
                <a:solidFill>
                  <a:srgbClr val="1E4191"/>
                </a:solidFill>
                <a:latin typeface="Arial"/>
                <a:cs typeface="Arial"/>
              </a:rPr>
              <a:t> </a:t>
            </a:r>
            <a:r>
              <a:rPr sz="1500" b="1" dirty="0">
                <a:solidFill>
                  <a:srgbClr val="1E4191"/>
                </a:solidFill>
                <a:latin typeface="Arial"/>
                <a:cs typeface="Arial"/>
              </a:rPr>
              <a:t>shie</a:t>
            </a:r>
            <a:r>
              <a:rPr sz="1500" b="1" spc="-8" dirty="0">
                <a:solidFill>
                  <a:srgbClr val="1E4191"/>
                </a:solidFill>
                <a:latin typeface="Arial"/>
                <a:cs typeface="Arial"/>
              </a:rPr>
              <a:t>l</a:t>
            </a:r>
            <a:r>
              <a:rPr sz="1500" b="1" dirty="0">
                <a:solidFill>
                  <a:srgbClr val="1E4191"/>
                </a:solidFill>
                <a:latin typeface="Arial"/>
                <a:cs typeface="Arial"/>
              </a:rPr>
              <a:t>ds,</a:t>
            </a:r>
            <a:r>
              <a:rPr sz="1500" b="1" spc="-15" dirty="0">
                <a:solidFill>
                  <a:srgbClr val="1E4191"/>
                </a:solidFill>
                <a:latin typeface="Arial"/>
                <a:cs typeface="Arial"/>
              </a:rPr>
              <a:t> </a:t>
            </a:r>
            <a:r>
              <a:rPr sz="1500" b="1" dirty="0">
                <a:solidFill>
                  <a:srgbClr val="1E4191"/>
                </a:solidFill>
                <a:latin typeface="Arial"/>
                <a:cs typeface="Arial"/>
              </a:rPr>
              <a:t>sa</a:t>
            </a:r>
            <a:r>
              <a:rPr sz="1500" b="1" spc="4" dirty="0">
                <a:solidFill>
                  <a:srgbClr val="1E4191"/>
                </a:solidFill>
                <a:latin typeface="Arial"/>
                <a:cs typeface="Arial"/>
              </a:rPr>
              <a:t>f</a:t>
            </a:r>
            <a:r>
              <a:rPr sz="1500" b="1" dirty="0">
                <a:solidFill>
                  <a:srgbClr val="1E4191"/>
                </a:solidFill>
                <a:latin typeface="Arial"/>
                <a:cs typeface="Arial"/>
              </a:rPr>
              <a:t>ety</a:t>
            </a:r>
            <a:r>
              <a:rPr sz="1500" b="1" spc="-26" dirty="0">
                <a:solidFill>
                  <a:srgbClr val="1E4191"/>
                </a:solidFill>
                <a:latin typeface="Arial"/>
                <a:cs typeface="Arial"/>
              </a:rPr>
              <a:t> </a:t>
            </a:r>
            <a:r>
              <a:rPr sz="1500" b="1" dirty="0">
                <a:solidFill>
                  <a:srgbClr val="1E4191"/>
                </a:solidFill>
                <a:latin typeface="Arial"/>
                <a:cs typeface="Arial"/>
              </a:rPr>
              <a:t>g</a:t>
            </a:r>
            <a:r>
              <a:rPr sz="1500" b="1" spc="-8" dirty="0">
                <a:solidFill>
                  <a:srgbClr val="1E4191"/>
                </a:solidFill>
                <a:latin typeface="Arial"/>
                <a:cs typeface="Arial"/>
              </a:rPr>
              <a:t>l</a:t>
            </a:r>
            <a:r>
              <a:rPr sz="1500" b="1" dirty="0">
                <a:solidFill>
                  <a:srgbClr val="1E4191"/>
                </a:solidFill>
                <a:latin typeface="Arial"/>
                <a:cs typeface="Arial"/>
              </a:rPr>
              <a:t>o</a:t>
            </a:r>
            <a:r>
              <a:rPr sz="1500" b="1" spc="-19" dirty="0">
                <a:solidFill>
                  <a:srgbClr val="1E4191"/>
                </a:solidFill>
                <a:latin typeface="Arial"/>
                <a:cs typeface="Arial"/>
              </a:rPr>
              <a:t>v</a:t>
            </a:r>
            <a:r>
              <a:rPr sz="1500" b="1" dirty="0">
                <a:solidFill>
                  <a:srgbClr val="1E4191"/>
                </a:solidFill>
                <a:latin typeface="Arial"/>
                <a:cs typeface="Arial"/>
              </a:rPr>
              <a:t>es</a:t>
            </a:r>
            <a:r>
              <a:rPr sz="1500" b="1" spc="4" dirty="0">
                <a:solidFill>
                  <a:srgbClr val="1E4191"/>
                </a:solidFill>
                <a:latin typeface="Arial"/>
                <a:cs typeface="Arial"/>
              </a:rPr>
              <a:t> </a:t>
            </a:r>
            <a:r>
              <a:rPr sz="1500" b="1" dirty="0">
                <a:solidFill>
                  <a:srgbClr val="1E4191"/>
                </a:solidFill>
                <a:latin typeface="Arial"/>
                <a:cs typeface="Arial"/>
              </a:rPr>
              <a:t>&amp; steel</a:t>
            </a:r>
            <a:r>
              <a:rPr sz="1500" b="1" spc="-23" dirty="0">
                <a:solidFill>
                  <a:srgbClr val="1E4191"/>
                </a:solidFill>
                <a:latin typeface="Arial"/>
                <a:cs typeface="Arial"/>
              </a:rPr>
              <a:t> </a:t>
            </a:r>
            <a:r>
              <a:rPr sz="1500" b="1" dirty="0">
                <a:solidFill>
                  <a:srgbClr val="1E4191"/>
                </a:solidFill>
                <a:latin typeface="Arial"/>
                <a:cs typeface="Arial"/>
              </a:rPr>
              <a:t>toe</a:t>
            </a:r>
            <a:r>
              <a:rPr sz="1500" b="1" spc="-19" dirty="0">
                <a:solidFill>
                  <a:srgbClr val="1E4191"/>
                </a:solidFill>
                <a:latin typeface="Arial"/>
                <a:cs typeface="Arial"/>
              </a:rPr>
              <a:t> </a:t>
            </a:r>
            <a:r>
              <a:rPr sz="1500" b="1" dirty="0">
                <a:solidFill>
                  <a:srgbClr val="1E4191"/>
                </a:solidFill>
                <a:latin typeface="Arial"/>
                <a:cs typeface="Arial"/>
              </a:rPr>
              <a:t>shoes for</a:t>
            </a:r>
            <a:r>
              <a:rPr sz="1500" b="1" spc="-19" dirty="0">
                <a:solidFill>
                  <a:srgbClr val="1E4191"/>
                </a:solidFill>
                <a:latin typeface="Arial"/>
                <a:cs typeface="Arial"/>
              </a:rPr>
              <a:t> </a:t>
            </a:r>
            <a:r>
              <a:rPr sz="1500" b="1" dirty="0">
                <a:solidFill>
                  <a:srgbClr val="1E4191"/>
                </a:solidFill>
                <a:latin typeface="Arial"/>
                <a:cs typeface="Arial"/>
              </a:rPr>
              <a:t>all</a:t>
            </a:r>
            <a:r>
              <a:rPr sz="1500" b="1" spc="-8" dirty="0">
                <a:solidFill>
                  <a:srgbClr val="1E4191"/>
                </a:solidFill>
                <a:latin typeface="Arial"/>
                <a:cs typeface="Arial"/>
              </a:rPr>
              <a:t> </a:t>
            </a:r>
            <a:r>
              <a:rPr sz="1500" b="1" dirty="0">
                <a:solidFill>
                  <a:srgbClr val="1E4191"/>
                </a:solidFill>
                <a:latin typeface="Arial"/>
                <a:cs typeface="Arial"/>
              </a:rPr>
              <a:t>repa</a:t>
            </a:r>
            <a:r>
              <a:rPr sz="1500" b="1" spc="-8" dirty="0">
                <a:solidFill>
                  <a:srgbClr val="1E4191"/>
                </a:solidFill>
                <a:latin typeface="Arial"/>
                <a:cs typeface="Arial"/>
              </a:rPr>
              <a:t>i</a:t>
            </a:r>
            <a:r>
              <a:rPr sz="1500" b="1" dirty="0">
                <a:solidFill>
                  <a:srgbClr val="1E4191"/>
                </a:solidFill>
                <a:latin typeface="Arial"/>
                <a:cs typeface="Arial"/>
              </a:rPr>
              <a:t>rs.</a:t>
            </a:r>
            <a:endParaRPr sz="1500" dirty="0">
              <a:solidFill>
                <a:srgbClr val="1E4191"/>
              </a:solidFill>
              <a:latin typeface="Arial"/>
              <a:cs typeface="Arial"/>
            </a:endParaRPr>
          </a:p>
        </p:txBody>
      </p:sp>
      <p:grpSp>
        <p:nvGrpSpPr>
          <p:cNvPr id="39" name="Group 38">
            <a:extLst>
              <a:ext uri="{FF2B5EF4-FFF2-40B4-BE49-F238E27FC236}">
                <a16:creationId xmlns:a16="http://schemas.microsoft.com/office/drawing/2014/main" id="{3F3F0813-7CCC-4F3C-9F8E-4586B9A6B672}"/>
              </a:ext>
            </a:extLst>
          </p:cNvPr>
          <p:cNvGrpSpPr/>
          <p:nvPr/>
        </p:nvGrpSpPr>
        <p:grpSpPr>
          <a:xfrm>
            <a:off x="1457729" y="682276"/>
            <a:ext cx="1448229" cy="2047208"/>
            <a:chOff x="379412" y="1066672"/>
            <a:chExt cx="1930972" cy="2729610"/>
          </a:xfrm>
        </p:grpSpPr>
        <p:sp>
          <p:nvSpPr>
            <p:cNvPr id="40" name="object 4">
              <a:extLst>
                <a:ext uri="{FF2B5EF4-FFF2-40B4-BE49-F238E27FC236}">
                  <a16:creationId xmlns:a16="http://schemas.microsoft.com/office/drawing/2014/main" id="{37286BCB-75F2-4173-B4FA-53E7C2B3CE70}"/>
                </a:ext>
              </a:extLst>
            </p:cNvPr>
            <p:cNvSpPr/>
            <p:nvPr/>
          </p:nvSpPr>
          <p:spPr>
            <a:xfrm>
              <a:off x="493712" y="1066672"/>
              <a:ext cx="1336675" cy="1963801"/>
            </a:xfrm>
            <a:prstGeom prst="rect">
              <a:avLst/>
            </a:prstGeom>
            <a:blipFill>
              <a:blip r:embed="rId2"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1" name="object 5">
              <a:extLst>
                <a:ext uri="{FF2B5EF4-FFF2-40B4-BE49-F238E27FC236}">
                  <a16:creationId xmlns:a16="http://schemas.microsoft.com/office/drawing/2014/main" id="{7879AD69-10BF-43CE-A4B5-BE2EEAB70857}"/>
                </a:ext>
              </a:extLst>
            </p:cNvPr>
            <p:cNvSpPr/>
            <p:nvPr/>
          </p:nvSpPr>
          <p:spPr>
            <a:xfrm>
              <a:off x="454151" y="3084576"/>
              <a:ext cx="1825752" cy="688848"/>
            </a:xfrm>
            <a:prstGeom prst="rect">
              <a:avLst/>
            </a:prstGeom>
            <a:blipFill>
              <a:blip r:embed="rId3"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2" name="object 6">
              <a:extLst>
                <a:ext uri="{FF2B5EF4-FFF2-40B4-BE49-F238E27FC236}">
                  <a16:creationId xmlns:a16="http://schemas.microsoft.com/office/drawing/2014/main" id="{2B1D8BC7-FEA5-4BEE-A769-072ABABD11B0}"/>
                </a:ext>
              </a:extLst>
            </p:cNvPr>
            <p:cNvSpPr/>
            <p:nvPr/>
          </p:nvSpPr>
          <p:spPr>
            <a:xfrm>
              <a:off x="478536" y="3031235"/>
              <a:ext cx="1831848" cy="765047"/>
            </a:xfrm>
            <a:prstGeom prst="rect">
              <a:avLst/>
            </a:prstGeom>
            <a:blipFill>
              <a:blip r:embed="rId4"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3" name="object 7">
              <a:extLst>
                <a:ext uri="{FF2B5EF4-FFF2-40B4-BE49-F238E27FC236}">
                  <a16:creationId xmlns:a16="http://schemas.microsoft.com/office/drawing/2014/main" id="{98C11044-D0E7-44FC-AD81-242203B5CEB8}"/>
                </a:ext>
              </a:extLst>
            </p:cNvPr>
            <p:cNvSpPr txBox="1"/>
            <p:nvPr/>
          </p:nvSpPr>
          <p:spPr>
            <a:xfrm>
              <a:off x="379412" y="3009900"/>
              <a:ext cx="1822451" cy="492443"/>
            </a:xfrm>
            <a:prstGeom prst="rect">
              <a:avLst/>
            </a:prstGeom>
            <a:solidFill>
              <a:srgbClr val="99FFCC"/>
            </a:solidFill>
          </p:spPr>
          <p:txBody>
            <a:bodyPr vert="horz" wrap="square" lIns="0" tIns="0" rIns="0" bIns="0" rtlCol="0">
              <a:spAutoFit/>
            </a:bodyPr>
            <a:lstStyle/>
            <a:p>
              <a:pPr marL="140970" defTabSz="685800"/>
              <a:r>
                <a:rPr sz="1200" b="1" spc="-11" dirty="0">
                  <a:solidFill>
                    <a:srgbClr val="1E4191"/>
                  </a:solidFill>
                  <a:latin typeface="Arial"/>
                  <a:cs typeface="Arial"/>
                </a:rPr>
                <a:t>D</a:t>
              </a:r>
              <a:r>
                <a:rPr sz="1200" b="1" spc="-38" dirty="0">
                  <a:solidFill>
                    <a:srgbClr val="1E4191"/>
                  </a:solidFill>
                  <a:latin typeface="Arial"/>
                  <a:cs typeface="Arial"/>
                </a:rPr>
                <a:t>y</a:t>
              </a:r>
              <a:r>
                <a:rPr sz="1200" b="1" spc="-11" dirty="0">
                  <a:solidFill>
                    <a:srgbClr val="1E4191"/>
                  </a:solidFill>
                  <a:latin typeface="Arial"/>
                  <a:cs typeface="Arial"/>
                </a:rPr>
                <a:t>neema</a:t>
              </a:r>
              <a:r>
                <a:rPr sz="1800" b="1" spc="-17" baseline="24305" dirty="0">
                  <a:solidFill>
                    <a:srgbClr val="1E4191"/>
                  </a:solidFill>
                  <a:latin typeface="Arial"/>
                  <a:cs typeface="Arial"/>
                </a:rPr>
                <a:t>®</a:t>
              </a:r>
              <a:r>
                <a:rPr sz="1800" b="1" spc="50" baseline="24305" dirty="0">
                  <a:solidFill>
                    <a:srgbClr val="1E4191"/>
                  </a:solidFill>
                  <a:latin typeface="Arial"/>
                  <a:cs typeface="Arial"/>
                </a:rPr>
                <a:t> </a:t>
              </a:r>
              <a:r>
                <a:rPr sz="1200" b="1" spc="-8" dirty="0">
                  <a:solidFill>
                    <a:srgbClr val="1E4191"/>
                  </a:solidFill>
                  <a:latin typeface="Arial"/>
                  <a:cs typeface="Arial"/>
                </a:rPr>
                <a:t>Cut</a:t>
              </a:r>
              <a:endParaRPr sz="1200" dirty="0">
                <a:solidFill>
                  <a:srgbClr val="1E4191"/>
                </a:solidFill>
                <a:latin typeface="Arial"/>
                <a:cs typeface="Arial"/>
              </a:endParaRPr>
            </a:p>
            <a:p>
              <a:pPr marL="110014" defTabSz="685800"/>
              <a:r>
                <a:rPr sz="1200" b="1" spc="-8" dirty="0">
                  <a:solidFill>
                    <a:srgbClr val="1E4191"/>
                  </a:solidFill>
                  <a:latin typeface="Arial"/>
                  <a:cs typeface="Arial"/>
                </a:rPr>
                <a:t>Resis</a:t>
              </a:r>
              <a:r>
                <a:rPr sz="1200" b="1" spc="-15" dirty="0">
                  <a:solidFill>
                    <a:srgbClr val="1E4191"/>
                  </a:solidFill>
                  <a:latin typeface="Arial"/>
                  <a:cs typeface="Arial"/>
                </a:rPr>
                <a:t>t</a:t>
              </a:r>
              <a:r>
                <a:rPr sz="1200" b="1" spc="-8" dirty="0">
                  <a:solidFill>
                    <a:srgbClr val="1E4191"/>
                  </a:solidFill>
                  <a:latin typeface="Arial"/>
                  <a:cs typeface="Arial"/>
                </a:rPr>
                <a:t>a</a:t>
              </a:r>
              <a:r>
                <a:rPr sz="1200" b="1" spc="-11" dirty="0">
                  <a:solidFill>
                    <a:srgbClr val="1E4191"/>
                  </a:solidFill>
                  <a:latin typeface="Arial"/>
                  <a:cs typeface="Arial"/>
                </a:rPr>
                <a:t>n</a:t>
              </a:r>
              <a:r>
                <a:rPr sz="1200" b="1" spc="-8" dirty="0">
                  <a:solidFill>
                    <a:srgbClr val="1E4191"/>
                  </a:solidFill>
                  <a:latin typeface="Arial"/>
                  <a:cs typeface="Arial"/>
                </a:rPr>
                <a:t>t</a:t>
              </a:r>
              <a:r>
                <a:rPr sz="1200" b="1" spc="11" dirty="0">
                  <a:solidFill>
                    <a:srgbClr val="1E4191"/>
                  </a:solidFill>
                  <a:latin typeface="Arial"/>
                  <a:cs typeface="Arial"/>
                </a:rPr>
                <a:t> </a:t>
              </a:r>
              <a:r>
                <a:rPr sz="1200" b="1" spc="-19" dirty="0">
                  <a:solidFill>
                    <a:srgbClr val="1E4191"/>
                  </a:solidFill>
                  <a:latin typeface="Arial"/>
                  <a:cs typeface="Arial"/>
                </a:rPr>
                <a:t>G</a:t>
              </a:r>
              <a:r>
                <a:rPr sz="1200" b="1" spc="-4" dirty="0">
                  <a:solidFill>
                    <a:srgbClr val="1E4191"/>
                  </a:solidFill>
                  <a:latin typeface="Arial"/>
                  <a:cs typeface="Arial"/>
                </a:rPr>
                <a:t>l</a:t>
              </a:r>
              <a:r>
                <a:rPr sz="1200" b="1" spc="-11" dirty="0">
                  <a:solidFill>
                    <a:srgbClr val="1E4191"/>
                  </a:solidFill>
                  <a:latin typeface="Arial"/>
                  <a:cs typeface="Arial"/>
                </a:rPr>
                <a:t>o</a:t>
              </a:r>
              <a:r>
                <a:rPr sz="1200" b="1" spc="-38" dirty="0">
                  <a:solidFill>
                    <a:srgbClr val="1E4191"/>
                  </a:solidFill>
                  <a:latin typeface="Arial"/>
                  <a:cs typeface="Arial"/>
                </a:rPr>
                <a:t>v</a:t>
              </a:r>
              <a:r>
                <a:rPr sz="1200" b="1" spc="-8" dirty="0">
                  <a:solidFill>
                    <a:srgbClr val="1E4191"/>
                  </a:solidFill>
                  <a:latin typeface="Arial"/>
                  <a:cs typeface="Arial"/>
                </a:rPr>
                <a:t>e</a:t>
              </a:r>
              <a:endParaRPr sz="1200" dirty="0">
                <a:solidFill>
                  <a:srgbClr val="1E4191"/>
                </a:solidFill>
                <a:latin typeface="Arial"/>
                <a:cs typeface="Arial"/>
              </a:endParaRPr>
            </a:p>
          </p:txBody>
        </p:sp>
      </p:grpSp>
      <p:sp>
        <p:nvSpPr>
          <p:cNvPr id="44" name="object 8">
            <a:extLst>
              <a:ext uri="{FF2B5EF4-FFF2-40B4-BE49-F238E27FC236}">
                <a16:creationId xmlns:a16="http://schemas.microsoft.com/office/drawing/2014/main" id="{89754FAA-F161-4C51-A26F-C619FCF093F4}"/>
              </a:ext>
            </a:extLst>
          </p:cNvPr>
          <p:cNvSpPr/>
          <p:nvPr/>
        </p:nvSpPr>
        <p:spPr>
          <a:xfrm>
            <a:off x="5543550" y="938164"/>
            <a:ext cx="1943100" cy="927497"/>
          </a:xfrm>
          <a:prstGeom prst="rect">
            <a:avLst/>
          </a:prstGeom>
          <a:blipFill>
            <a:blip r:embed="rId5"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5" name="object 9">
            <a:extLst>
              <a:ext uri="{FF2B5EF4-FFF2-40B4-BE49-F238E27FC236}">
                <a16:creationId xmlns:a16="http://schemas.microsoft.com/office/drawing/2014/main" id="{559185A3-5CAD-49FC-A262-95D3C409CC86}"/>
              </a:ext>
            </a:extLst>
          </p:cNvPr>
          <p:cNvSpPr/>
          <p:nvPr/>
        </p:nvSpPr>
        <p:spPr>
          <a:xfrm>
            <a:off x="5723382" y="2343151"/>
            <a:ext cx="1806131" cy="1073944"/>
          </a:xfrm>
          <a:prstGeom prst="rect">
            <a:avLst/>
          </a:prstGeom>
          <a:blipFill>
            <a:blip r:embed="rId6"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6" name="object 10">
            <a:extLst>
              <a:ext uri="{FF2B5EF4-FFF2-40B4-BE49-F238E27FC236}">
                <a16:creationId xmlns:a16="http://schemas.microsoft.com/office/drawing/2014/main" id="{3941928C-D306-45C0-993F-BFF3D7F5E36E}"/>
              </a:ext>
            </a:extLst>
          </p:cNvPr>
          <p:cNvSpPr/>
          <p:nvPr/>
        </p:nvSpPr>
        <p:spPr>
          <a:xfrm>
            <a:off x="5428108" y="3913632"/>
            <a:ext cx="2444876" cy="483489"/>
          </a:xfrm>
          <a:prstGeom prst="rect">
            <a:avLst/>
          </a:prstGeom>
          <a:blipFill>
            <a:blip r:embed="rId7"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7" name="object 11">
            <a:extLst>
              <a:ext uri="{FF2B5EF4-FFF2-40B4-BE49-F238E27FC236}">
                <a16:creationId xmlns:a16="http://schemas.microsoft.com/office/drawing/2014/main" id="{697716F6-C635-46FE-A0B3-FA3E9A5B8C30}"/>
              </a:ext>
            </a:extLst>
          </p:cNvPr>
          <p:cNvSpPr/>
          <p:nvPr/>
        </p:nvSpPr>
        <p:spPr>
          <a:xfrm>
            <a:off x="5585841" y="3925063"/>
            <a:ext cx="2171700" cy="505205"/>
          </a:xfrm>
          <a:prstGeom prst="rect">
            <a:avLst/>
          </a:prstGeom>
          <a:blipFill>
            <a:blip r:embed="rId8"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48" name="object 12">
            <a:extLst>
              <a:ext uri="{FF2B5EF4-FFF2-40B4-BE49-F238E27FC236}">
                <a16:creationId xmlns:a16="http://schemas.microsoft.com/office/drawing/2014/main" id="{4F64691C-BB9A-475B-AD33-B05C842EA693}"/>
              </a:ext>
            </a:extLst>
          </p:cNvPr>
          <p:cNvSpPr txBox="1"/>
          <p:nvPr/>
        </p:nvSpPr>
        <p:spPr>
          <a:xfrm>
            <a:off x="5372100" y="3857626"/>
            <a:ext cx="2443163" cy="369332"/>
          </a:xfrm>
          <a:prstGeom prst="rect">
            <a:avLst/>
          </a:prstGeom>
          <a:solidFill>
            <a:srgbClr val="99FFCC"/>
          </a:solidFill>
        </p:spPr>
        <p:txBody>
          <a:bodyPr vert="horz" wrap="square" lIns="0" tIns="0" rIns="0" bIns="0" rtlCol="0">
            <a:spAutoFit/>
          </a:bodyPr>
          <a:lstStyle/>
          <a:p>
            <a:pPr marL="250031" marR="242888" indent="115253" defTabSz="685800"/>
            <a:r>
              <a:rPr sz="1200" b="1" spc="-8" dirty="0">
                <a:solidFill>
                  <a:srgbClr val="1E4191"/>
                </a:solidFill>
                <a:latin typeface="Arial"/>
                <a:cs typeface="Arial"/>
              </a:rPr>
              <a:t>Safety</a:t>
            </a:r>
            <a:r>
              <a:rPr sz="1200" b="1" spc="4"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lasses</a:t>
            </a:r>
            <a:r>
              <a:rPr sz="1200" b="1" spc="15" dirty="0">
                <a:solidFill>
                  <a:srgbClr val="1E4191"/>
                </a:solidFill>
                <a:latin typeface="Arial"/>
                <a:cs typeface="Arial"/>
              </a:rPr>
              <a:t> </a:t>
            </a:r>
            <a:r>
              <a:rPr sz="1200" b="1" spc="-11" dirty="0">
                <a:solidFill>
                  <a:srgbClr val="1E4191"/>
                </a:solidFill>
                <a:latin typeface="Arial"/>
                <a:cs typeface="Arial"/>
              </a:rPr>
              <a:t>m</a:t>
            </a:r>
            <a:r>
              <a:rPr sz="1200" b="1" spc="-15" dirty="0">
                <a:solidFill>
                  <a:srgbClr val="1E4191"/>
                </a:solidFill>
                <a:latin typeface="Arial"/>
                <a:cs typeface="Arial"/>
              </a:rPr>
              <a:t>u</a:t>
            </a:r>
            <a:r>
              <a:rPr sz="1200" b="1" spc="-8" dirty="0">
                <a:solidFill>
                  <a:srgbClr val="1E4191"/>
                </a:solidFill>
                <a:latin typeface="Arial"/>
                <a:cs typeface="Arial"/>
              </a:rPr>
              <a:t>st</a:t>
            </a:r>
            <a:r>
              <a:rPr sz="1200" b="1" spc="23" dirty="0">
                <a:solidFill>
                  <a:srgbClr val="1E4191"/>
                </a:solidFill>
                <a:latin typeface="Arial"/>
                <a:cs typeface="Arial"/>
              </a:rPr>
              <a:t> </a:t>
            </a:r>
            <a:r>
              <a:rPr sz="1200" b="1" spc="-8" dirty="0">
                <a:solidFill>
                  <a:srgbClr val="1E4191"/>
                </a:solidFill>
                <a:latin typeface="Arial"/>
                <a:cs typeface="Arial"/>
              </a:rPr>
              <a:t>be</a:t>
            </a:r>
            <a:r>
              <a:rPr sz="1200" b="1" spc="-4" dirty="0">
                <a:solidFill>
                  <a:srgbClr val="1E4191"/>
                </a:solidFill>
                <a:latin typeface="Arial"/>
                <a:cs typeface="Arial"/>
              </a:rPr>
              <a:t> </a:t>
            </a:r>
            <a:r>
              <a:rPr sz="1200" b="1" spc="-49" dirty="0">
                <a:solidFill>
                  <a:srgbClr val="1E4191"/>
                </a:solidFill>
                <a:latin typeface="Arial"/>
                <a:cs typeface="Arial"/>
              </a:rPr>
              <a:t>A</a:t>
            </a:r>
            <a:r>
              <a:rPr sz="1200" b="1" spc="-8" dirty="0">
                <a:solidFill>
                  <a:srgbClr val="1E4191"/>
                </a:solidFill>
                <a:latin typeface="Arial"/>
                <a:cs typeface="Arial"/>
              </a:rPr>
              <a:t>NSI</a:t>
            </a:r>
            <a:r>
              <a:rPr sz="1200" b="1" spc="34" dirty="0">
                <a:solidFill>
                  <a:srgbClr val="1E4191"/>
                </a:solidFill>
                <a:latin typeface="Arial"/>
                <a:cs typeface="Arial"/>
              </a:rPr>
              <a:t> </a:t>
            </a:r>
            <a:r>
              <a:rPr sz="1200" b="1" spc="-8" dirty="0">
                <a:solidFill>
                  <a:srgbClr val="1E4191"/>
                </a:solidFill>
                <a:latin typeface="Arial"/>
                <a:cs typeface="Arial"/>
              </a:rPr>
              <a:t>Z87.1</a:t>
            </a:r>
            <a:r>
              <a:rPr sz="1200" b="1" spc="-11" dirty="0">
                <a:solidFill>
                  <a:srgbClr val="1E4191"/>
                </a:solidFill>
                <a:latin typeface="Arial"/>
                <a:cs typeface="Arial"/>
              </a:rPr>
              <a:t>-</a:t>
            </a:r>
            <a:r>
              <a:rPr sz="1200" b="1" spc="-8" dirty="0">
                <a:solidFill>
                  <a:srgbClr val="1E4191"/>
                </a:solidFill>
                <a:latin typeface="Arial"/>
                <a:cs typeface="Arial"/>
              </a:rPr>
              <a:t>2003</a:t>
            </a:r>
            <a:r>
              <a:rPr sz="1200" b="1" spc="15" dirty="0">
                <a:solidFill>
                  <a:srgbClr val="1E4191"/>
                </a:solidFill>
                <a:latin typeface="Arial"/>
                <a:cs typeface="Arial"/>
              </a:rPr>
              <a:t> </a:t>
            </a:r>
            <a:r>
              <a:rPr sz="1200" b="1" spc="-8" dirty="0">
                <a:solidFill>
                  <a:srgbClr val="1E4191"/>
                </a:solidFill>
                <a:latin typeface="Arial"/>
                <a:cs typeface="Arial"/>
              </a:rPr>
              <a:t>co</a:t>
            </a:r>
            <a:r>
              <a:rPr sz="1200" b="1" spc="-15" dirty="0">
                <a:solidFill>
                  <a:srgbClr val="1E4191"/>
                </a:solidFill>
                <a:latin typeface="Arial"/>
                <a:cs typeface="Arial"/>
              </a:rPr>
              <a:t>m</a:t>
            </a:r>
            <a:r>
              <a:rPr sz="1200" b="1" spc="-8" dirty="0">
                <a:solidFill>
                  <a:srgbClr val="1E4191"/>
                </a:solidFill>
                <a:latin typeface="Arial"/>
                <a:cs typeface="Arial"/>
              </a:rPr>
              <a:t>plia</a:t>
            </a:r>
            <a:r>
              <a:rPr sz="1200" b="1" spc="-11" dirty="0">
                <a:solidFill>
                  <a:srgbClr val="1E4191"/>
                </a:solidFill>
                <a:latin typeface="Arial"/>
                <a:cs typeface="Arial"/>
              </a:rPr>
              <a:t>n</a:t>
            </a:r>
            <a:r>
              <a:rPr sz="1200" b="1" spc="-8" dirty="0">
                <a:solidFill>
                  <a:srgbClr val="1E4191"/>
                </a:solidFill>
                <a:latin typeface="Arial"/>
                <a:cs typeface="Arial"/>
              </a:rPr>
              <a:t>t</a:t>
            </a:r>
            <a:endParaRPr sz="1200" dirty="0">
              <a:solidFill>
                <a:srgbClr val="1E4191"/>
              </a:solidFill>
              <a:latin typeface="Arial"/>
              <a:cs typeface="Arial"/>
            </a:endParaRPr>
          </a:p>
        </p:txBody>
      </p:sp>
      <p:sp>
        <p:nvSpPr>
          <p:cNvPr id="49" name="object 13">
            <a:extLst>
              <a:ext uri="{FF2B5EF4-FFF2-40B4-BE49-F238E27FC236}">
                <a16:creationId xmlns:a16="http://schemas.microsoft.com/office/drawing/2014/main" id="{9AD12F28-5B00-4BEC-A927-D723C0B51DC1}"/>
              </a:ext>
            </a:extLst>
          </p:cNvPr>
          <p:cNvSpPr/>
          <p:nvPr/>
        </p:nvSpPr>
        <p:spPr>
          <a:xfrm>
            <a:off x="5542408" y="3479293"/>
            <a:ext cx="2216276" cy="276605"/>
          </a:xfrm>
          <a:prstGeom prst="rect">
            <a:avLst/>
          </a:prstGeom>
          <a:blipFill>
            <a:blip r:embed="rId9"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0" name="object 14">
            <a:extLst>
              <a:ext uri="{FF2B5EF4-FFF2-40B4-BE49-F238E27FC236}">
                <a16:creationId xmlns:a16="http://schemas.microsoft.com/office/drawing/2014/main" id="{01B38164-213C-4BFB-BFB5-294F1BAAE12C}"/>
              </a:ext>
            </a:extLst>
          </p:cNvPr>
          <p:cNvSpPr/>
          <p:nvPr/>
        </p:nvSpPr>
        <p:spPr>
          <a:xfrm>
            <a:off x="5550408" y="3479291"/>
            <a:ext cx="2242566" cy="322326"/>
          </a:xfrm>
          <a:prstGeom prst="rect">
            <a:avLst/>
          </a:prstGeom>
          <a:blipFill>
            <a:blip r:embed="rId10"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1" name="object 15">
            <a:extLst>
              <a:ext uri="{FF2B5EF4-FFF2-40B4-BE49-F238E27FC236}">
                <a16:creationId xmlns:a16="http://schemas.microsoft.com/office/drawing/2014/main" id="{232F57B7-2A26-4594-B37D-5FDA659D2144}"/>
              </a:ext>
            </a:extLst>
          </p:cNvPr>
          <p:cNvSpPr txBox="1"/>
          <p:nvPr/>
        </p:nvSpPr>
        <p:spPr>
          <a:xfrm>
            <a:off x="5486400" y="3423047"/>
            <a:ext cx="2214563" cy="184666"/>
          </a:xfrm>
          <a:prstGeom prst="rect">
            <a:avLst/>
          </a:prstGeom>
          <a:solidFill>
            <a:srgbClr val="99FFCC"/>
          </a:solidFill>
        </p:spPr>
        <p:txBody>
          <a:bodyPr vert="horz" wrap="square" lIns="0" tIns="0" rIns="0" bIns="0" rtlCol="0">
            <a:spAutoFit/>
          </a:bodyPr>
          <a:lstStyle/>
          <a:p>
            <a:pPr marL="100489" defTabSz="685800"/>
            <a:r>
              <a:rPr sz="1200" b="1" spc="-8" dirty="0">
                <a:solidFill>
                  <a:srgbClr val="1E4191"/>
                </a:solidFill>
                <a:latin typeface="Arial"/>
                <a:cs typeface="Arial"/>
              </a:rPr>
              <a:t>Prescrip</a:t>
            </a:r>
            <a:r>
              <a:rPr sz="1200" b="1" spc="-15" dirty="0">
                <a:solidFill>
                  <a:srgbClr val="1E4191"/>
                </a:solidFill>
                <a:latin typeface="Arial"/>
                <a:cs typeface="Arial"/>
              </a:rPr>
              <a:t>t</a:t>
            </a:r>
            <a:r>
              <a:rPr sz="1200" b="1" spc="-8" dirty="0">
                <a:solidFill>
                  <a:srgbClr val="1E4191"/>
                </a:solidFill>
                <a:latin typeface="Arial"/>
                <a:cs typeface="Arial"/>
              </a:rPr>
              <a:t>ion</a:t>
            </a:r>
            <a:r>
              <a:rPr sz="1200" b="1" spc="19" dirty="0">
                <a:solidFill>
                  <a:srgbClr val="1E4191"/>
                </a:solidFill>
                <a:latin typeface="Arial"/>
                <a:cs typeface="Arial"/>
              </a:rPr>
              <a:t> </a:t>
            </a:r>
            <a:r>
              <a:rPr sz="1200" b="1" spc="-8" dirty="0">
                <a:solidFill>
                  <a:srgbClr val="1E4191"/>
                </a:solidFill>
                <a:latin typeface="Arial"/>
                <a:cs typeface="Arial"/>
              </a:rPr>
              <a:t>Safety</a:t>
            </a:r>
            <a:r>
              <a:rPr sz="1200" b="1" spc="4"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lasses</a:t>
            </a:r>
            <a:endParaRPr sz="1200" dirty="0">
              <a:solidFill>
                <a:srgbClr val="1E4191"/>
              </a:solidFill>
              <a:latin typeface="Arial"/>
              <a:cs typeface="Arial"/>
            </a:endParaRPr>
          </a:p>
        </p:txBody>
      </p:sp>
      <p:sp>
        <p:nvSpPr>
          <p:cNvPr id="52" name="object 16">
            <a:extLst>
              <a:ext uri="{FF2B5EF4-FFF2-40B4-BE49-F238E27FC236}">
                <a16:creationId xmlns:a16="http://schemas.microsoft.com/office/drawing/2014/main" id="{9DAB1B41-E1CE-4A90-9A67-AB1FB405F617}"/>
              </a:ext>
            </a:extLst>
          </p:cNvPr>
          <p:cNvSpPr/>
          <p:nvPr/>
        </p:nvSpPr>
        <p:spPr>
          <a:xfrm>
            <a:off x="5500117" y="2024253"/>
            <a:ext cx="2115692" cy="276606"/>
          </a:xfrm>
          <a:prstGeom prst="rect">
            <a:avLst/>
          </a:prstGeom>
          <a:blipFill>
            <a:blip r:embed="rId11"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3" name="object 17">
            <a:extLst>
              <a:ext uri="{FF2B5EF4-FFF2-40B4-BE49-F238E27FC236}">
                <a16:creationId xmlns:a16="http://schemas.microsoft.com/office/drawing/2014/main" id="{60A67240-5870-4F9F-9620-F56D25CB725A}"/>
              </a:ext>
            </a:extLst>
          </p:cNvPr>
          <p:cNvSpPr/>
          <p:nvPr/>
        </p:nvSpPr>
        <p:spPr>
          <a:xfrm>
            <a:off x="5501258" y="2024253"/>
            <a:ext cx="2154555" cy="322326"/>
          </a:xfrm>
          <a:prstGeom prst="rect">
            <a:avLst/>
          </a:prstGeom>
          <a:blipFill>
            <a:blip r:embed="rId12"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4" name="object 18">
            <a:extLst>
              <a:ext uri="{FF2B5EF4-FFF2-40B4-BE49-F238E27FC236}">
                <a16:creationId xmlns:a16="http://schemas.microsoft.com/office/drawing/2014/main" id="{110A99D3-C84C-4864-A56D-C122508BAE82}"/>
              </a:ext>
            </a:extLst>
          </p:cNvPr>
          <p:cNvSpPr txBox="1"/>
          <p:nvPr/>
        </p:nvSpPr>
        <p:spPr>
          <a:xfrm>
            <a:off x="5443538" y="1968103"/>
            <a:ext cx="2114550" cy="184666"/>
          </a:xfrm>
          <a:prstGeom prst="rect">
            <a:avLst/>
          </a:prstGeom>
          <a:solidFill>
            <a:srgbClr val="99FFCC"/>
          </a:solidFill>
        </p:spPr>
        <p:txBody>
          <a:bodyPr vert="horz" wrap="square" lIns="0" tIns="0" rIns="0" bIns="0" rtlCol="0">
            <a:spAutoFit/>
          </a:bodyPr>
          <a:lstStyle/>
          <a:p>
            <a:pPr marL="93821" defTabSz="685800"/>
            <a:r>
              <a:rPr sz="1200" b="1" spc="-8" dirty="0">
                <a:solidFill>
                  <a:srgbClr val="1E4191"/>
                </a:solidFill>
                <a:latin typeface="Arial"/>
                <a:cs typeface="Arial"/>
              </a:rPr>
              <a:t>Plano</a:t>
            </a:r>
            <a:r>
              <a:rPr sz="1200" b="1" spc="4" dirty="0">
                <a:solidFill>
                  <a:srgbClr val="1E4191"/>
                </a:solidFill>
                <a:latin typeface="Arial"/>
                <a:cs typeface="Arial"/>
              </a:rPr>
              <a:t> </a:t>
            </a:r>
            <a:r>
              <a:rPr sz="1200" b="1" spc="-101" dirty="0">
                <a:solidFill>
                  <a:srgbClr val="1E4191"/>
                </a:solidFill>
                <a:latin typeface="Arial"/>
                <a:cs typeface="Arial"/>
              </a:rPr>
              <a:t>T</a:t>
            </a:r>
            <a:r>
              <a:rPr sz="1200" b="1" spc="-38" dirty="0">
                <a:solidFill>
                  <a:srgbClr val="1E4191"/>
                </a:solidFill>
                <a:latin typeface="Arial"/>
                <a:cs typeface="Arial"/>
              </a:rPr>
              <a:t>y</a:t>
            </a:r>
            <a:r>
              <a:rPr sz="1200" b="1" spc="-8" dirty="0">
                <a:solidFill>
                  <a:srgbClr val="1E4191"/>
                </a:solidFill>
                <a:latin typeface="Arial"/>
                <a:cs typeface="Arial"/>
              </a:rPr>
              <a:t>pe</a:t>
            </a:r>
            <a:r>
              <a:rPr sz="1200" b="1" spc="30" dirty="0">
                <a:solidFill>
                  <a:srgbClr val="1E4191"/>
                </a:solidFill>
                <a:latin typeface="Arial"/>
                <a:cs typeface="Arial"/>
              </a:rPr>
              <a:t> </a:t>
            </a:r>
            <a:r>
              <a:rPr sz="1200" b="1" spc="-8" dirty="0">
                <a:solidFill>
                  <a:srgbClr val="1E4191"/>
                </a:solidFill>
                <a:latin typeface="Arial"/>
                <a:cs typeface="Arial"/>
              </a:rPr>
              <a:t>Safety</a:t>
            </a:r>
            <a:r>
              <a:rPr sz="1200" b="1" spc="11"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lasses</a:t>
            </a:r>
            <a:endParaRPr sz="1200" dirty="0">
              <a:solidFill>
                <a:srgbClr val="1E4191"/>
              </a:solidFill>
              <a:latin typeface="Arial"/>
              <a:cs typeface="Arial"/>
            </a:endParaRPr>
          </a:p>
        </p:txBody>
      </p:sp>
      <p:grpSp>
        <p:nvGrpSpPr>
          <p:cNvPr id="55" name="Group 54">
            <a:extLst>
              <a:ext uri="{FF2B5EF4-FFF2-40B4-BE49-F238E27FC236}">
                <a16:creationId xmlns:a16="http://schemas.microsoft.com/office/drawing/2014/main" id="{5B99E009-E998-4BBB-9CC0-47194A04F618}"/>
              </a:ext>
            </a:extLst>
          </p:cNvPr>
          <p:cNvGrpSpPr/>
          <p:nvPr/>
        </p:nvGrpSpPr>
        <p:grpSpPr>
          <a:xfrm>
            <a:off x="1471328" y="2616840"/>
            <a:ext cx="1534763" cy="2097739"/>
            <a:chOff x="361950" y="3875087"/>
            <a:chExt cx="2046351" cy="2796985"/>
          </a:xfrm>
        </p:grpSpPr>
        <p:sp>
          <p:nvSpPr>
            <p:cNvPr id="56" name="object 19">
              <a:extLst>
                <a:ext uri="{FF2B5EF4-FFF2-40B4-BE49-F238E27FC236}">
                  <a16:creationId xmlns:a16="http://schemas.microsoft.com/office/drawing/2014/main" id="{62C66F77-EB8C-45BB-836E-38A925B18ACB}"/>
                </a:ext>
              </a:extLst>
            </p:cNvPr>
            <p:cNvSpPr/>
            <p:nvPr/>
          </p:nvSpPr>
          <p:spPr>
            <a:xfrm>
              <a:off x="361950" y="3875087"/>
              <a:ext cx="2046351" cy="1924050"/>
            </a:xfrm>
            <a:prstGeom prst="rect">
              <a:avLst/>
            </a:prstGeom>
            <a:blipFill>
              <a:blip r:embed="rId13"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7" name="object 20">
              <a:extLst>
                <a:ext uri="{FF2B5EF4-FFF2-40B4-BE49-F238E27FC236}">
                  <a16:creationId xmlns:a16="http://schemas.microsoft.com/office/drawing/2014/main" id="{D9D2E113-E4E6-43F1-A6B6-D26C2186CB6D}"/>
                </a:ext>
              </a:extLst>
            </p:cNvPr>
            <p:cNvSpPr/>
            <p:nvPr/>
          </p:nvSpPr>
          <p:spPr>
            <a:xfrm>
              <a:off x="492251" y="5961888"/>
              <a:ext cx="1825752" cy="687324"/>
            </a:xfrm>
            <a:prstGeom prst="rect">
              <a:avLst/>
            </a:prstGeom>
            <a:blipFill>
              <a:blip r:embed="rId14"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8" name="object 21">
              <a:extLst>
                <a:ext uri="{FF2B5EF4-FFF2-40B4-BE49-F238E27FC236}">
                  <a16:creationId xmlns:a16="http://schemas.microsoft.com/office/drawing/2014/main" id="{D9023F0C-BC2A-4EB4-A069-E080C3FD86A1}"/>
                </a:ext>
              </a:extLst>
            </p:cNvPr>
            <p:cNvSpPr/>
            <p:nvPr/>
          </p:nvSpPr>
          <p:spPr>
            <a:xfrm>
              <a:off x="556259" y="5998464"/>
              <a:ext cx="1754124" cy="673608"/>
            </a:xfrm>
            <a:prstGeom prst="rect">
              <a:avLst/>
            </a:prstGeom>
            <a:blipFill>
              <a:blip r:embed="rId15"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59" name="object 22">
              <a:extLst>
                <a:ext uri="{FF2B5EF4-FFF2-40B4-BE49-F238E27FC236}">
                  <a16:creationId xmlns:a16="http://schemas.microsoft.com/office/drawing/2014/main" id="{58DC129A-9F0D-453D-ADC1-F204102BFC62}"/>
                </a:ext>
              </a:extLst>
            </p:cNvPr>
            <p:cNvSpPr txBox="1"/>
            <p:nvPr/>
          </p:nvSpPr>
          <p:spPr>
            <a:xfrm>
              <a:off x="417511" y="5886449"/>
              <a:ext cx="1822450" cy="492443"/>
            </a:xfrm>
            <a:prstGeom prst="rect">
              <a:avLst/>
            </a:prstGeom>
            <a:solidFill>
              <a:srgbClr val="99FFCC"/>
            </a:solidFill>
          </p:spPr>
          <p:txBody>
            <a:bodyPr vert="horz" wrap="square" lIns="0" tIns="0" rIns="0" bIns="0" rtlCol="0">
              <a:spAutoFit/>
            </a:bodyPr>
            <a:lstStyle/>
            <a:p>
              <a:pPr marL="510064" marR="134303" indent="-370999" defTabSz="685800"/>
              <a:r>
                <a:rPr sz="1200" b="1" spc="-8" dirty="0">
                  <a:solidFill>
                    <a:srgbClr val="1E4191"/>
                  </a:solidFill>
                  <a:latin typeface="Arial"/>
                  <a:cs typeface="Arial"/>
                </a:rPr>
                <a:t>Steel</a:t>
              </a:r>
              <a:r>
                <a:rPr sz="1200" b="1" spc="8" dirty="0">
                  <a:solidFill>
                    <a:srgbClr val="1E4191"/>
                  </a:solidFill>
                  <a:latin typeface="Arial"/>
                  <a:cs typeface="Arial"/>
                </a:rPr>
                <a:t> </a:t>
              </a:r>
              <a:r>
                <a:rPr sz="1200" b="1" spc="-101" dirty="0">
                  <a:solidFill>
                    <a:srgbClr val="1E4191"/>
                  </a:solidFill>
                  <a:latin typeface="Arial"/>
                  <a:cs typeface="Arial"/>
                </a:rPr>
                <a:t>T</a:t>
              </a:r>
              <a:r>
                <a:rPr sz="1200" b="1" spc="-8" dirty="0">
                  <a:solidFill>
                    <a:srgbClr val="1E4191"/>
                  </a:solidFill>
                  <a:latin typeface="Arial"/>
                  <a:cs typeface="Arial"/>
                </a:rPr>
                <a:t>oe</a:t>
              </a:r>
              <a:r>
                <a:rPr sz="1200" b="1" spc="4" dirty="0">
                  <a:solidFill>
                    <a:srgbClr val="1E4191"/>
                  </a:solidFill>
                  <a:latin typeface="Arial"/>
                  <a:cs typeface="Arial"/>
                </a:rPr>
                <a:t> </a:t>
              </a:r>
              <a:r>
                <a:rPr sz="1200" b="1" spc="-30" dirty="0">
                  <a:solidFill>
                    <a:srgbClr val="1E4191"/>
                  </a:solidFill>
                  <a:latin typeface="Arial"/>
                  <a:cs typeface="Arial"/>
                </a:rPr>
                <a:t>W</a:t>
              </a:r>
              <a:r>
                <a:rPr sz="1200" b="1" spc="-8" dirty="0">
                  <a:solidFill>
                    <a:srgbClr val="1E4191"/>
                  </a:solidFill>
                  <a:latin typeface="Arial"/>
                  <a:cs typeface="Arial"/>
                </a:rPr>
                <a:t>ork Bo</a:t>
              </a:r>
              <a:r>
                <a:rPr sz="1200" b="1" spc="-15" dirty="0">
                  <a:solidFill>
                    <a:srgbClr val="1E4191"/>
                  </a:solidFill>
                  <a:latin typeface="Arial"/>
                  <a:cs typeface="Arial"/>
                </a:rPr>
                <a:t>o</a:t>
              </a:r>
              <a:r>
                <a:rPr sz="1200" b="1" spc="-8" dirty="0">
                  <a:solidFill>
                    <a:srgbClr val="1E4191"/>
                  </a:solidFill>
                  <a:latin typeface="Arial"/>
                  <a:cs typeface="Arial"/>
                </a:rPr>
                <a:t>t</a:t>
              </a:r>
              <a:endParaRPr sz="1200" dirty="0">
                <a:solidFill>
                  <a:srgbClr val="1E4191"/>
                </a:solidFill>
                <a:latin typeface="Arial"/>
                <a:cs typeface="Arial"/>
              </a:endParaRPr>
            </a:p>
          </p:txBody>
        </p:sp>
      </p:grpSp>
      <p:grpSp>
        <p:nvGrpSpPr>
          <p:cNvPr id="60" name="Group 59">
            <a:extLst>
              <a:ext uri="{FF2B5EF4-FFF2-40B4-BE49-F238E27FC236}">
                <a16:creationId xmlns:a16="http://schemas.microsoft.com/office/drawing/2014/main" id="{2C0027DC-1EF7-4096-B80C-A1134D247089}"/>
              </a:ext>
            </a:extLst>
          </p:cNvPr>
          <p:cNvGrpSpPr/>
          <p:nvPr/>
        </p:nvGrpSpPr>
        <p:grpSpPr>
          <a:xfrm>
            <a:off x="3322416" y="601983"/>
            <a:ext cx="2012251" cy="2018918"/>
            <a:chOff x="2875026" y="1092200"/>
            <a:chExt cx="2683001" cy="2691891"/>
          </a:xfrm>
        </p:grpSpPr>
        <p:sp>
          <p:nvSpPr>
            <p:cNvPr id="61" name="object 2">
              <a:extLst>
                <a:ext uri="{FF2B5EF4-FFF2-40B4-BE49-F238E27FC236}">
                  <a16:creationId xmlns:a16="http://schemas.microsoft.com/office/drawing/2014/main" id="{A7DAFD6E-56AC-486A-9D58-EC036CB941BD}"/>
                </a:ext>
              </a:extLst>
            </p:cNvPr>
            <p:cNvSpPr/>
            <p:nvPr/>
          </p:nvSpPr>
          <p:spPr>
            <a:xfrm>
              <a:off x="3340100" y="1092200"/>
              <a:ext cx="1512824" cy="1722501"/>
            </a:xfrm>
            <a:prstGeom prst="rect">
              <a:avLst/>
            </a:prstGeom>
            <a:blipFill>
              <a:blip r:embed="rId16"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62" name="object 23">
              <a:extLst>
                <a:ext uri="{FF2B5EF4-FFF2-40B4-BE49-F238E27FC236}">
                  <a16:creationId xmlns:a16="http://schemas.microsoft.com/office/drawing/2014/main" id="{7C41D293-619A-4B77-AD3D-1A23509F574C}"/>
                </a:ext>
              </a:extLst>
            </p:cNvPr>
            <p:cNvSpPr/>
            <p:nvPr/>
          </p:nvSpPr>
          <p:spPr>
            <a:xfrm>
              <a:off x="2948939" y="2951988"/>
              <a:ext cx="2531364" cy="687324"/>
            </a:xfrm>
            <a:prstGeom prst="rect">
              <a:avLst/>
            </a:prstGeom>
            <a:blipFill>
              <a:blip r:embed="rId17"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63" name="object 24">
              <a:extLst>
                <a:ext uri="{FF2B5EF4-FFF2-40B4-BE49-F238E27FC236}">
                  <a16:creationId xmlns:a16="http://schemas.microsoft.com/office/drawing/2014/main" id="{5184CC91-9E2E-4E3C-9CCB-C15ABAB77C1D}"/>
                </a:ext>
              </a:extLst>
            </p:cNvPr>
            <p:cNvSpPr/>
            <p:nvPr/>
          </p:nvSpPr>
          <p:spPr>
            <a:xfrm>
              <a:off x="2936748" y="2866644"/>
              <a:ext cx="2621279" cy="917447"/>
            </a:xfrm>
            <a:prstGeom prst="rect">
              <a:avLst/>
            </a:prstGeom>
            <a:blipFill>
              <a:blip r:embed="rId18"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64" name="object 25">
              <a:extLst>
                <a:ext uri="{FF2B5EF4-FFF2-40B4-BE49-F238E27FC236}">
                  <a16:creationId xmlns:a16="http://schemas.microsoft.com/office/drawing/2014/main" id="{8B58A797-57E5-4BEA-A44C-E2C58896AB69}"/>
                </a:ext>
              </a:extLst>
            </p:cNvPr>
            <p:cNvSpPr/>
            <p:nvPr/>
          </p:nvSpPr>
          <p:spPr>
            <a:xfrm>
              <a:off x="2875026" y="2876550"/>
              <a:ext cx="2527300" cy="685800"/>
            </a:xfrm>
            <a:custGeom>
              <a:avLst/>
              <a:gdLst/>
              <a:ahLst/>
              <a:cxnLst/>
              <a:rect l="l" t="t" r="r" b="b"/>
              <a:pathLst>
                <a:path w="2527300" h="685800">
                  <a:moveTo>
                    <a:pt x="0" y="685800"/>
                  </a:moveTo>
                  <a:lnTo>
                    <a:pt x="2527300" y="685800"/>
                  </a:lnTo>
                  <a:lnTo>
                    <a:pt x="2527300" y="0"/>
                  </a:lnTo>
                  <a:lnTo>
                    <a:pt x="0" y="0"/>
                  </a:lnTo>
                  <a:lnTo>
                    <a:pt x="0" y="685800"/>
                  </a:lnTo>
                  <a:close/>
                </a:path>
              </a:pathLst>
            </a:custGeom>
            <a:solidFill>
              <a:srgbClr val="99FFCC"/>
            </a:solidFill>
          </p:spPr>
          <p:txBody>
            <a:bodyPr wrap="square" lIns="0" tIns="0" rIns="0" bIns="0" rtlCol="0"/>
            <a:lstStyle/>
            <a:p>
              <a:pPr defTabSz="685800"/>
              <a:endParaRPr sz="2400" dirty="0">
                <a:solidFill>
                  <a:srgbClr val="1E4191"/>
                </a:solidFill>
                <a:latin typeface="GE Inspira Pitch" pitchFamily="34" charset="0"/>
              </a:endParaRPr>
            </a:p>
          </p:txBody>
        </p:sp>
        <p:sp>
          <p:nvSpPr>
            <p:cNvPr id="65" name="object 26">
              <a:extLst>
                <a:ext uri="{FF2B5EF4-FFF2-40B4-BE49-F238E27FC236}">
                  <a16:creationId xmlns:a16="http://schemas.microsoft.com/office/drawing/2014/main" id="{46F99A4A-E10F-4CF6-A1B0-95D5EEC8269C}"/>
                </a:ext>
              </a:extLst>
            </p:cNvPr>
            <p:cNvSpPr txBox="1"/>
            <p:nvPr/>
          </p:nvSpPr>
          <p:spPr>
            <a:xfrm>
              <a:off x="2971545" y="2875627"/>
              <a:ext cx="2334894" cy="738664"/>
            </a:xfrm>
            <a:prstGeom prst="rect">
              <a:avLst/>
            </a:prstGeom>
          </p:spPr>
          <p:txBody>
            <a:bodyPr vert="horz" wrap="square" lIns="0" tIns="0" rIns="0" bIns="0" rtlCol="0">
              <a:spAutoFit/>
            </a:bodyPr>
            <a:lstStyle/>
            <a:p>
              <a:pPr marL="9525" marR="3810" algn="ctr" defTabSz="685800"/>
              <a:r>
                <a:rPr sz="1200" b="1" spc="-8" dirty="0">
                  <a:solidFill>
                    <a:srgbClr val="1E4191"/>
                  </a:solidFill>
                  <a:latin typeface="Arial"/>
                  <a:cs typeface="Arial"/>
                </a:rPr>
                <a:t>Electrically</a:t>
              </a:r>
              <a:r>
                <a:rPr sz="1200" b="1" spc="26" dirty="0">
                  <a:solidFill>
                    <a:srgbClr val="1E4191"/>
                  </a:solidFill>
                  <a:latin typeface="Arial"/>
                  <a:cs typeface="Arial"/>
                </a:rPr>
                <a:t> </a:t>
              </a:r>
              <a:r>
                <a:rPr sz="1200" b="1" spc="-8" dirty="0">
                  <a:solidFill>
                    <a:srgbClr val="1E4191"/>
                  </a:solidFill>
                  <a:latin typeface="Arial"/>
                  <a:cs typeface="Arial"/>
                </a:rPr>
                <a:t>Rated</a:t>
              </a:r>
              <a:r>
                <a:rPr sz="1200" b="1"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lo</a:t>
              </a:r>
              <a:r>
                <a:rPr sz="1200" b="1" spc="-38" dirty="0">
                  <a:solidFill>
                    <a:srgbClr val="1E4191"/>
                  </a:solidFill>
                  <a:latin typeface="Arial"/>
                  <a:cs typeface="Arial"/>
                </a:rPr>
                <a:t>v</a:t>
              </a:r>
              <a:r>
                <a:rPr sz="1200" b="1" spc="-8" dirty="0">
                  <a:solidFill>
                    <a:srgbClr val="1E4191"/>
                  </a:solidFill>
                  <a:latin typeface="Arial"/>
                  <a:cs typeface="Arial"/>
                </a:rPr>
                <a:t>e and</a:t>
              </a:r>
              <a:r>
                <a:rPr sz="1200" b="1" dirty="0">
                  <a:solidFill>
                    <a:srgbClr val="1E4191"/>
                  </a:solidFill>
                  <a:latin typeface="Arial"/>
                  <a:cs typeface="Arial"/>
                </a:rPr>
                <a:t> </a:t>
              </a:r>
              <a:r>
                <a:rPr sz="1200" b="1" spc="-11" dirty="0">
                  <a:solidFill>
                    <a:srgbClr val="1E4191"/>
                  </a:solidFill>
                  <a:latin typeface="Arial"/>
                  <a:cs typeface="Arial"/>
                </a:rPr>
                <a:t>D</a:t>
              </a:r>
              <a:r>
                <a:rPr sz="1200" b="1" spc="-38" dirty="0">
                  <a:solidFill>
                    <a:srgbClr val="1E4191"/>
                  </a:solidFill>
                  <a:latin typeface="Arial"/>
                  <a:cs typeface="Arial"/>
                </a:rPr>
                <a:t>y</a:t>
              </a:r>
              <a:r>
                <a:rPr sz="1200" b="1" spc="-11" dirty="0">
                  <a:solidFill>
                    <a:srgbClr val="1E4191"/>
                  </a:solidFill>
                  <a:latin typeface="Arial"/>
                  <a:cs typeface="Arial"/>
                </a:rPr>
                <a:t>neema</a:t>
              </a:r>
              <a:r>
                <a:rPr sz="1800" b="1" spc="-17" baseline="24305" dirty="0">
                  <a:solidFill>
                    <a:srgbClr val="1E4191"/>
                  </a:solidFill>
                  <a:latin typeface="Arial"/>
                  <a:cs typeface="Arial"/>
                </a:rPr>
                <a:t>®</a:t>
              </a:r>
              <a:r>
                <a:rPr sz="1800" b="1" spc="50" baseline="24305" dirty="0">
                  <a:solidFill>
                    <a:srgbClr val="1E4191"/>
                  </a:solidFill>
                  <a:latin typeface="Arial"/>
                  <a:cs typeface="Arial"/>
                </a:rPr>
                <a:t> </a:t>
              </a:r>
              <a:r>
                <a:rPr sz="1200" b="1" spc="-8" dirty="0">
                  <a:solidFill>
                    <a:srgbClr val="1E4191"/>
                  </a:solidFill>
                  <a:latin typeface="Arial"/>
                  <a:cs typeface="Arial"/>
                </a:rPr>
                <a:t>Cut Resistant</a:t>
              </a:r>
              <a:r>
                <a:rPr sz="1200" b="1" spc="8"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lo</a:t>
              </a:r>
              <a:r>
                <a:rPr sz="1200" b="1" spc="-38" dirty="0">
                  <a:solidFill>
                    <a:srgbClr val="1E4191"/>
                  </a:solidFill>
                  <a:latin typeface="Arial"/>
                  <a:cs typeface="Arial"/>
                </a:rPr>
                <a:t>v</a:t>
              </a:r>
              <a:r>
                <a:rPr sz="1200" b="1" spc="-8" dirty="0">
                  <a:solidFill>
                    <a:srgbClr val="1E4191"/>
                  </a:solidFill>
                  <a:latin typeface="Arial"/>
                  <a:cs typeface="Arial"/>
                </a:rPr>
                <a:t>e</a:t>
              </a:r>
              <a:r>
                <a:rPr sz="1200" b="1" spc="53" dirty="0">
                  <a:solidFill>
                    <a:srgbClr val="1E4191"/>
                  </a:solidFill>
                  <a:latin typeface="Arial"/>
                  <a:cs typeface="Arial"/>
                </a:rPr>
                <a:t> </a:t>
              </a:r>
              <a:r>
                <a:rPr sz="1200" b="1" spc="-8" dirty="0">
                  <a:solidFill>
                    <a:srgbClr val="1E4191"/>
                  </a:solidFill>
                  <a:latin typeface="Arial"/>
                  <a:cs typeface="Arial"/>
                </a:rPr>
                <a:t>Keeper</a:t>
              </a:r>
              <a:endParaRPr sz="1200" dirty="0">
                <a:solidFill>
                  <a:srgbClr val="1E4191"/>
                </a:solidFill>
                <a:latin typeface="Arial"/>
                <a:cs typeface="Arial"/>
              </a:endParaRPr>
            </a:p>
          </p:txBody>
        </p:sp>
      </p:grpSp>
      <p:grpSp>
        <p:nvGrpSpPr>
          <p:cNvPr id="66" name="Group 65">
            <a:extLst>
              <a:ext uri="{FF2B5EF4-FFF2-40B4-BE49-F238E27FC236}">
                <a16:creationId xmlns:a16="http://schemas.microsoft.com/office/drawing/2014/main" id="{FD4019B3-F73A-4425-9507-F67C11570954}"/>
              </a:ext>
            </a:extLst>
          </p:cNvPr>
          <p:cNvGrpSpPr/>
          <p:nvPr/>
        </p:nvGrpSpPr>
        <p:grpSpPr>
          <a:xfrm>
            <a:off x="3349751" y="2611125"/>
            <a:ext cx="1953386" cy="2198275"/>
            <a:chOff x="2932176" y="3507708"/>
            <a:chExt cx="2604515" cy="2931033"/>
          </a:xfrm>
        </p:grpSpPr>
        <p:sp>
          <p:nvSpPr>
            <p:cNvPr id="67" name="object 27">
              <a:extLst>
                <a:ext uri="{FF2B5EF4-FFF2-40B4-BE49-F238E27FC236}">
                  <a16:creationId xmlns:a16="http://schemas.microsoft.com/office/drawing/2014/main" id="{E59FE283-65B6-4ADC-9B00-4CF1D3D711B3}"/>
                </a:ext>
              </a:extLst>
            </p:cNvPr>
            <p:cNvSpPr/>
            <p:nvPr/>
          </p:nvSpPr>
          <p:spPr>
            <a:xfrm>
              <a:off x="3006851" y="5973921"/>
              <a:ext cx="2529840" cy="440436"/>
            </a:xfrm>
            <a:prstGeom prst="rect">
              <a:avLst/>
            </a:prstGeom>
            <a:blipFill>
              <a:blip r:embed="rId19"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68" name="object 28">
              <a:extLst>
                <a:ext uri="{FF2B5EF4-FFF2-40B4-BE49-F238E27FC236}">
                  <a16:creationId xmlns:a16="http://schemas.microsoft.com/office/drawing/2014/main" id="{BB1FB511-9E8B-4E48-82C7-BB021B4FC77B}"/>
                </a:ext>
              </a:extLst>
            </p:cNvPr>
            <p:cNvSpPr/>
            <p:nvPr/>
          </p:nvSpPr>
          <p:spPr>
            <a:xfrm>
              <a:off x="3358896" y="6008973"/>
              <a:ext cx="1882139" cy="429768"/>
            </a:xfrm>
            <a:prstGeom prst="rect">
              <a:avLst/>
            </a:prstGeom>
            <a:blipFill>
              <a:blip r:embed="rId20"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69" name="object 29">
              <a:extLst>
                <a:ext uri="{FF2B5EF4-FFF2-40B4-BE49-F238E27FC236}">
                  <a16:creationId xmlns:a16="http://schemas.microsoft.com/office/drawing/2014/main" id="{779084FF-E2F0-4BB9-95BF-9DD63BC1B806}"/>
                </a:ext>
              </a:extLst>
            </p:cNvPr>
            <p:cNvSpPr txBox="1"/>
            <p:nvPr/>
          </p:nvSpPr>
          <p:spPr>
            <a:xfrm>
              <a:off x="2932176" y="5898482"/>
              <a:ext cx="2527300" cy="246221"/>
            </a:xfrm>
            <a:prstGeom prst="rect">
              <a:avLst/>
            </a:prstGeom>
            <a:solidFill>
              <a:srgbClr val="99FFCC"/>
            </a:solidFill>
          </p:spPr>
          <p:txBody>
            <a:bodyPr vert="horz" wrap="square" lIns="0" tIns="0" rIns="0" bIns="0" rtlCol="0">
              <a:spAutoFit/>
            </a:bodyPr>
            <a:lstStyle/>
            <a:p>
              <a:pPr marL="356235" defTabSz="685800"/>
              <a:r>
                <a:rPr sz="1200" b="1" spc="-8" dirty="0">
                  <a:solidFill>
                    <a:srgbClr val="1E4191"/>
                  </a:solidFill>
                  <a:latin typeface="Arial"/>
                  <a:cs typeface="Arial"/>
                </a:rPr>
                <a:t>Bra</a:t>
              </a:r>
              <a:r>
                <a:rPr sz="1200" b="1" spc="-4" dirty="0">
                  <a:solidFill>
                    <a:srgbClr val="1E4191"/>
                  </a:solidFill>
                  <a:latin typeface="Arial"/>
                  <a:cs typeface="Arial"/>
                </a:rPr>
                <a:t>z</a:t>
              </a:r>
              <a:r>
                <a:rPr sz="1200" b="1" spc="-8" dirty="0">
                  <a:solidFill>
                    <a:srgbClr val="1E4191"/>
                  </a:solidFill>
                  <a:latin typeface="Arial"/>
                  <a:cs typeface="Arial"/>
                </a:rPr>
                <a:t>ing</a:t>
              </a:r>
              <a:r>
                <a:rPr sz="1200" b="1" dirty="0">
                  <a:solidFill>
                    <a:srgbClr val="1E4191"/>
                  </a:solidFill>
                  <a:latin typeface="Arial"/>
                  <a:cs typeface="Arial"/>
                </a:rPr>
                <a:t> </a:t>
              </a:r>
              <a:r>
                <a:rPr sz="1200" b="1" spc="-19" dirty="0">
                  <a:solidFill>
                    <a:srgbClr val="1E4191"/>
                  </a:solidFill>
                  <a:latin typeface="Arial"/>
                  <a:cs typeface="Arial"/>
                </a:rPr>
                <a:t>G</a:t>
              </a:r>
              <a:r>
                <a:rPr sz="1200" b="1" spc="-8" dirty="0">
                  <a:solidFill>
                    <a:srgbClr val="1E4191"/>
                  </a:solidFill>
                  <a:latin typeface="Arial"/>
                  <a:cs typeface="Arial"/>
                </a:rPr>
                <a:t>lasses</a:t>
              </a:r>
              <a:endParaRPr sz="1200" dirty="0">
                <a:solidFill>
                  <a:srgbClr val="1E4191"/>
                </a:solidFill>
                <a:latin typeface="Arial"/>
                <a:cs typeface="Arial"/>
              </a:endParaRPr>
            </a:p>
          </p:txBody>
        </p:sp>
        <p:sp>
          <p:nvSpPr>
            <p:cNvPr id="70" name="object 30">
              <a:extLst>
                <a:ext uri="{FF2B5EF4-FFF2-40B4-BE49-F238E27FC236}">
                  <a16:creationId xmlns:a16="http://schemas.microsoft.com/office/drawing/2014/main" id="{9EBA2343-8D3E-428F-B9F7-90D7942911B0}"/>
                </a:ext>
              </a:extLst>
            </p:cNvPr>
            <p:cNvSpPr/>
            <p:nvPr/>
          </p:nvSpPr>
          <p:spPr>
            <a:xfrm>
              <a:off x="3103626" y="4771358"/>
              <a:ext cx="2173224" cy="1031875"/>
            </a:xfrm>
            <a:prstGeom prst="rect">
              <a:avLst/>
            </a:prstGeom>
            <a:blipFill>
              <a:blip r:embed="rId21"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sp>
          <p:nvSpPr>
            <p:cNvPr id="71" name="object 31">
              <a:extLst>
                <a:ext uri="{FF2B5EF4-FFF2-40B4-BE49-F238E27FC236}">
                  <a16:creationId xmlns:a16="http://schemas.microsoft.com/office/drawing/2014/main" id="{669F1C97-B737-4812-B74A-0C0E3E3D978D}"/>
                </a:ext>
              </a:extLst>
            </p:cNvPr>
            <p:cNvSpPr/>
            <p:nvPr/>
          </p:nvSpPr>
          <p:spPr>
            <a:xfrm>
              <a:off x="2932176" y="3507708"/>
              <a:ext cx="2363724" cy="1270000"/>
            </a:xfrm>
            <a:prstGeom prst="rect">
              <a:avLst/>
            </a:prstGeom>
            <a:blipFill>
              <a:blip r:embed="rId22" cstate="print"/>
              <a:stretch>
                <a:fillRect/>
              </a:stretch>
            </a:blipFill>
          </p:spPr>
          <p:txBody>
            <a:bodyPr wrap="square" lIns="0" tIns="0" rIns="0" bIns="0" rtlCol="0"/>
            <a:lstStyle/>
            <a:p>
              <a:pPr defTabSz="685800"/>
              <a:endParaRPr sz="2400" dirty="0">
                <a:solidFill>
                  <a:srgbClr val="1E4191"/>
                </a:solidFill>
                <a:latin typeface="GE Inspira Pitch" pitchFamily="34" charset="0"/>
              </a:endParaRPr>
            </a:p>
          </p:txBody>
        </p:sp>
      </p:grpSp>
    </p:spTree>
    <p:extLst>
      <p:ext uri="{BB962C8B-B14F-4D97-AF65-F5344CB8AC3E}">
        <p14:creationId xmlns:p14="http://schemas.microsoft.com/office/powerpoint/2010/main" val="168878115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81255-EEAD-4718-8C91-3671EC613DF9}"/>
              </a:ext>
            </a:extLst>
          </p:cNvPr>
          <p:cNvSpPr>
            <a:spLocks noGrp="1"/>
          </p:cNvSpPr>
          <p:nvPr>
            <p:ph type="title"/>
          </p:nvPr>
        </p:nvSpPr>
        <p:spPr>
          <a:xfrm>
            <a:off x="252414" y="150692"/>
            <a:ext cx="8637587" cy="765175"/>
          </a:xfrm>
        </p:spPr>
        <p:txBody>
          <a:bodyPr/>
          <a:lstStyle/>
          <a:p>
            <a:pPr algn="ctr"/>
            <a:r>
              <a:rPr lang="en-US" dirty="0"/>
              <a:t>Heat of compression</a:t>
            </a:r>
          </a:p>
        </p:txBody>
      </p:sp>
      <p:pic>
        <p:nvPicPr>
          <p:cNvPr id="7" name="Picture 2">
            <a:extLst>
              <a:ext uri="{FF2B5EF4-FFF2-40B4-BE49-F238E27FC236}">
                <a16:creationId xmlns:a16="http://schemas.microsoft.com/office/drawing/2014/main" id="{EB1E4EB7-8247-49B1-A19A-930FA1923D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07" r="14965"/>
          <a:stretch/>
        </p:blipFill>
        <p:spPr bwMode="auto">
          <a:xfrm>
            <a:off x="6657164" y="800986"/>
            <a:ext cx="2232837" cy="3065484"/>
          </a:xfrm>
          <a:prstGeom prst="rect">
            <a:avLst/>
          </a:prstGeom>
          <a:noFill/>
          <a:ln>
            <a:noFill/>
          </a:ln>
          <a:effectLst/>
          <a:extLst>
            <a:ext uri="{909E8E84-426E-40DD-AFC4-6F175D3DCCD1}">
              <a14:hiddenFill xmlns:a14="http://schemas.microsoft.com/office/drawing/2010/main">
                <a:solidFill>
                  <a:schemeClr val="accent1">
                    <a:alpha val="50000"/>
                  </a:scheme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95D82D44-B8DA-4AD5-B916-D00195FDDCCD}"/>
              </a:ext>
            </a:extLst>
          </p:cNvPr>
          <p:cNvSpPr txBox="1"/>
          <p:nvPr/>
        </p:nvSpPr>
        <p:spPr>
          <a:xfrm>
            <a:off x="344562" y="993776"/>
            <a:ext cx="6155475" cy="2708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lvl="0" indent="-285750">
              <a:spcBef>
                <a:spcPct val="50000"/>
              </a:spcBef>
              <a:buFont typeface="Arial" panose="020B0604020202020204" pitchFamily="34" charset="0"/>
              <a:buChar char="•"/>
            </a:pPr>
            <a:r>
              <a:rPr lang="en-US" altLang="en-US" dirty="0">
                <a:latin typeface="Arial" charset="0"/>
                <a:cs typeface="Arial" charset="0"/>
              </a:rPr>
              <a:t>A good example of "heat of compression" is an ordinary hand tire pump.</a:t>
            </a:r>
          </a:p>
          <a:p>
            <a:pPr marL="285750" lvl="0" indent="-285750">
              <a:spcBef>
                <a:spcPct val="50000"/>
              </a:spcBef>
              <a:buFont typeface="Arial" panose="020B0604020202020204" pitchFamily="34" charset="0"/>
              <a:buChar char="•"/>
            </a:pPr>
            <a:r>
              <a:rPr lang="en-US" altLang="en-US" dirty="0">
                <a:latin typeface="Arial" charset="0"/>
                <a:cs typeface="Arial" charset="0"/>
              </a:rPr>
              <a:t> As the air is pumped into the tire, the lower part of the pump will get very hot. </a:t>
            </a:r>
          </a:p>
          <a:p>
            <a:pPr marL="285750" lvl="0" indent="-285750">
              <a:spcBef>
                <a:spcPct val="50000"/>
              </a:spcBef>
              <a:buFont typeface="Arial" panose="020B0604020202020204" pitchFamily="34" charset="0"/>
              <a:buChar char="•"/>
            </a:pPr>
            <a:r>
              <a:rPr lang="en-US" altLang="en-US" dirty="0">
                <a:latin typeface="Arial" charset="0"/>
                <a:cs typeface="Arial" charset="0"/>
              </a:rPr>
              <a:t>The heat energy contained in the larger volume of air when the  handle is up is compressed into a smaller volume at the end of the down stroke. </a:t>
            </a:r>
          </a:p>
          <a:p>
            <a:pPr marL="285750" lvl="0" indent="-285750">
              <a:spcBef>
                <a:spcPct val="50000"/>
              </a:spcBef>
              <a:buFont typeface="Arial" panose="020B0604020202020204" pitchFamily="34" charset="0"/>
              <a:buChar char="•"/>
            </a:pPr>
            <a:r>
              <a:rPr lang="en-US" altLang="en-US" dirty="0">
                <a:latin typeface="Arial" charset="0"/>
                <a:cs typeface="Arial" charset="0"/>
              </a:rPr>
              <a:t>This concentrates the heat energy into a smaller area thereby raising the temperature of the air.</a:t>
            </a:r>
          </a:p>
        </p:txBody>
      </p:sp>
    </p:spTree>
    <p:extLst>
      <p:ext uri="{BB962C8B-B14F-4D97-AF65-F5344CB8AC3E}">
        <p14:creationId xmlns:p14="http://schemas.microsoft.com/office/powerpoint/2010/main" val="173726480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hape 208"/>
          <p:cNvSpPr>
            <a:spLocks noGrp="1"/>
          </p:cNvSpPr>
          <p:nvPr>
            <p:ph type="sldNum" sz="quarter" idx="10"/>
          </p:nvPr>
        </p:nvSpPr>
        <p:spPr>
          <a:xfrm>
            <a:off x="8668238" y="4680597"/>
            <a:ext cx="113813" cy="128882"/>
          </a:xfrm>
          <a:noFill/>
        </p:spPr>
        <p:txBody>
          <a:bodyPr/>
          <a:lstStyle/>
          <a:p>
            <a:fld id="{FD31D4FB-4373-41A7-B1B9-B976AEAB1DF2}" type="slidenum">
              <a:rPr lang="en-US" altLang="en-US"/>
              <a:pPr/>
              <a:t>31</a:t>
            </a:fld>
            <a:endParaRPr lang="en-US" altLang="en-US" dirty="0"/>
          </a:p>
        </p:txBody>
      </p:sp>
      <p:grpSp>
        <p:nvGrpSpPr>
          <p:cNvPr id="5" name="Group 4">
            <a:extLst>
              <a:ext uri="{FF2B5EF4-FFF2-40B4-BE49-F238E27FC236}">
                <a16:creationId xmlns:a16="http://schemas.microsoft.com/office/drawing/2014/main" id="{2F2A8666-B0AD-4B8E-AF3D-9DB21CFD66CC}"/>
              </a:ext>
            </a:extLst>
          </p:cNvPr>
          <p:cNvGrpSpPr/>
          <p:nvPr/>
        </p:nvGrpSpPr>
        <p:grpSpPr>
          <a:xfrm>
            <a:off x="1853314" y="1294219"/>
            <a:ext cx="5590118" cy="3120064"/>
            <a:chOff x="2044700" y="613736"/>
            <a:chExt cx="5590118" cy="3120064"/>
          </a:xfrm>
        </p:grpSpPr>
        <p:pic>
          <p:nvPicPr>
            <p:cNvPr id="1026" name="Picture 2" descr="compressor_valve.jpg (27006 bytes)">
              <a:extLst>
                <a:ext uri="{FF2B5EF4-FFF2-40B4-BE49-F238E27FC236}">
                  <a16:creationId xmlns:a16="http://schemas.microsoft.com/office/drawing/2014/main" id="{4A27FF93-A26A-4D8C-9AC9-E920E93A6B1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7691" t="22244" r="9217" b="13823"/>
            <a:stretch/>
          </p:blipFill>
          <p:spPr bwMode="auto">
            <a:xfrm>
              <a:off x="2044700" y="613736"/>
              <a:ext cx="5590118" cy="31200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35AD45-523B-4639-A279-F3BE0B2D5127}"/>
                </a:ext>
              </a:extLst>
            </p:cNvPr>
            <p:cNvSpPr/>
            <p:nvPr/>
          </p:nvSpPr>
          <p:spPr>
            <a:xfrm>
              <a:off x="2508250" y="2571750"/>
              <a:ext cx="1587500" cy="704850"/>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81597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3B71"/>
                </a:solidFill>
                <a:effectLst/>
                <a:uFillTx/>
                <a:latin typeface="+mj-lt"/>
                <a:ea typeface="+mj-ea"/>
                <a:cs typeface="+mj-cs"/>
                <a:sym typeface="Arial"/>
              </a:endParaRPr>
            </a:p>
          </p:txBody>
        </p:sp>
        <p:sp>
          <p:nvSpPr>
            <p:cNvPr id="6" name="Rectangle 5">
              <a:extLst>
                <a:ext uri="{FF2B5EF4-FFF2-40B4-BE49-F238E27FC236}">
                  <a16:creationId xmlns:a16="http://schemas.microsoft.com/office/drawing/2014/main" id="{92330C6C-D7F8-4781-B1B3-5116BD5C751B}"/>
                </a:ext>
              </a:extLst>
            </p:cNvPr>
            <p:cNvSpPr/>
            <p:nvPr/>
          </p:nvSpPr>
          <p:spPr>
            <a:xfrm>
              <a:off x="5766092" y="1821343"/>
              <a:ext cx="1441450" cy="704850"/>
            </a:xfrm>
            <a:prstGeom prst="rect">
              <a:avLst/>
            </a:prstGeom>
            <a:solidFill>
              <a:srgbClr val="FFFFFF"/>
            </a:solidFill>
            <a:ln w="25400" cap="flat">
              <a:solidFill>
                <a:srgbClr val="FFFFFF"/>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81597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3B71"/>
                </a:solidFill>
                <a:effectLst/>
                <a:uFillTx/>
                <a:latin typeface="+mj-lt"/>
                <a:ea typeface="+mj-ea"/>
                <a:cs typeface="+mj-cs"/>
                <a:sym typeface="Arial"/>
              </a:endParaRPr>
            </a:p>
          </p:txBody>
        </p:sp>
      </p:grpSp>
      <p:sp>
        <p:nvSpPr>
          <p:cNvPr id="8" name="TextBox 7">
            <a:extLst>
              <a:ext uri="{FF2B5EF4-FFF2-40B4-BE49-F238E27FC236}">
                <a16:creationId xmlns:a16="http://schemas.microsoft.com/office/drawing/2014/main" id="{45DBF98A-BCB4-4CEB-BDC6-923E76E4DC8E}"/>
              </a:ext>
            </a:extLst>
          </p:cNvPr>
          <p:cNvSpPr txBox="1"/>
          <p:nvPr/>
        </p:nvSpPr>
        <p:spPr>
          <a:xfrm>
            <a:off x="344428" y="555555"/>
            <a:ext cx="2835349"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815975" rtl="0" fontAlgn="auto" latinLnBrk="0" hangingPunct="0">
              <a:lnSpc>
                <a:spcPct val="100000"/>
              </a:lnSpc>
              <a:spcBef>
                <a:spcPts val="0"/>
              </a:spcBef>
              <a:spcAft>
                <a:spcPts val="0"/>
              </a:spcAft>
              <a:buClrTx/>
              <a:buSzTx/>
              <a:buFontTx/>
              <a:buNone/>
              <a:tabLst/>
            </a:pPr>
            <a:r>
              <a:rPr lang="en-US" b="1" dirty="0">
                <a:latin typeface="+mj-lt"/>
                <a:ea typeface="+mj-ea"/>
                <a:cs typeface="+mj-cs"/>
                <a:sym typeface="Arial"/>
              </a:rPr>
              <a:t>Cool low pressure refrigerant from the suction line enters the cylinder</a:t>
            </a:r>
            <a:endParaRPr kumimoji="0" lang="en-US" sz="1600" b="1" i="0" u="none" strike="noStrike" cap="none" spc="0" normalizeH="0" baseline="0" dirty="0">
              <a:ln>
                <a:noFill/>
              </a:ln>
              <a:solidFill>
                <a:srgbClr val="003B71"/>
              </a:solidFill>
              <a:effectLst/>
              <a:uFillTx/>
              <a:latin typeface="+mj-lt"/>
              <a:ea typeface="+mj-ea"/>
              <a:cs typeface="+mj-cs"/>
              <a:sym typeface="Arial"/>
            </a:endParaRPr>
          </a:p>
        </p:txBody>
      </p:sp>
      <p:sp>
        <p:nvSpPr>
          <p:cNvPr id="11" name="TextBox 10">
            <a:extLst>
              <a:ext uri="{FF2B5EF4-FFF2-40B4-BE49-F238E27FC236}">
                <a16:creationId xmlns:a16="http://schemas.microsoft.com/office/drawing/2014/main" id="{6EF24B93-4C12-442F-84C0-DAB7A8557CC7}"/>
              </a:ext>
            </a:extLst>
          </p:cNvPr>
          <p:cNvSpPr txBox="1"/>
          <p:nvPr/>
        </p:nvSpPr>
        <p:spPr>
          <a:xfrm>
            <a:off x="2402663" y="3252233"/>
            <a:ext cx="1501701"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815975" rtl="0" fontAlgn="auto" latinLnBrk="0" hangingPunct="0">
              <a:lnSpc>
                <a:spcPct val="100000"/>
              </a:lnSpc>
              <a:spcBef>
                <a:spcPts val="0"/>
              </a:spcBef>
              <a:spcAft>
                <a:spcPts val="0"/>
              </a:spcAft>
              <a:buClrTx/>
              <a:buSzTx/>
              <a:buFontTx/>
              <a:buNone/>
              <a:tabLst/>
            </a:pPr>
            <a:r>
              <a:rPr lang="en-US" sz="1200" b="1" dirty="0">
                <a:latin typeface="+mj-lt"/>
                <a:ea typeface="+mj-ea"/>
                <a:cs typeface="+mj-cs"/>
                <a:sym typeface="Arial"/>
              </a:rPr>
              <a:t>As the piston moves down it pulls refrigerant into the cylinder</a:t>
            </a:r>
            <a:endParaRPr kumimoji="0" lang="en-US" sz="1200" b="1" i="0" u="none" strike="noStrike" cap="none" spc="0" normalizeH="0" baseline="0" dirty="0">
              <a:ln>
                <a:noFill/>
              </a:ln>
              <a:solidFill>
                <a:srgbClr val="003B71"/>
              </a:solidFill>
              <a:effectLst/>
              <a:uFillTx/>
              <a:latin typeface="+mj-lt"/>
              <a:ea typeface="+mj-ea"/>
              <a:cs typeface="+mj-cs"/>
              <a:sym typeface="Arial"/>
            </a:endParaRPr>
          </a:p>
        </p:txBody>
      </p:sp>
      <p:sp>
        <p:nvSpPr>
          <p:cNvPr id="12" name="TextBox 11">
            <a:extLst>
              <a:ext uri="{FF2B5EF4-FFF2-40B4-BE49-F238E27FC236}">
                <a16:creationId xmlns:a16="http://schemas.microsoft.com/office/drawing/2014/main" id="{12BAEA26-3473-4531-8D99-556C69BCB6AE}"/>
              </a:ext>
            </a:extLst>
          </p:cNvPr>
          <p:cNvSpPr txBox="1"/>
          <p:nvPr/>
        </p:nvSpPr>
        <p:spPr>
          <a:xfrm>
            <a:off x="5631417" y="2465348"/>
            <a:ext cx="150170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815975" rtl="0" fontAlgn="auto" latinLnBrk="0" hangingPunct="0">
              <a:lnSpc>
                <a:spcPct val="100000"/>
              </a:lnSpc>
              <a:spcBef>
                <a:spcPts val="0"/>
              </a:spcBef>
              <a:spcAft>
                <a:spcPts val="0"/>
              </a:spcAft>
              <a:buClrTx/>
              <a:buSzTx/>
              <a:buFontTx/>
              <a:buNone/>
              <a:tabLst/>
            </a:pPr>
            <a:r>
              <a:rPr lang="en-US" sz="1200" b="1" dirty="0">
                <a:latin typeface="+mj-lt"/>
                <a:ea typeface="+mj-ea"/>
                <a:cs typeface="+mj-cs"/>
                <a:sym typeface="Arial"/>
              </a:rPr>
              <a:t>As the piston moves upward  the refrigerant is compressed into the cylinder</a:t>
            </a:r>
            <a:endParaRPr kumimoji="0" lang="en-US" sz="1200" b="1" i="0" u="none" strike="noStrike" cap="none" spc="0" normalizeH="0" baseline="0" dirty="0">
              <a:ln>
                <a:noFill/>
              </a:ln>
              <a:solidFill>
                <a:srgbClr val="003B71"/>
              </a:solidFill>
              <a:effectLst/>
              <a:uFillTx/>
              <a:latin typeface="+mj-lt"/>
              <a:ea typeface="+mj-ea"/>
              <a:cs typeface="+mj-cs"/>
              <a:sym typeface="Arial"/>
            </a:endParaRPr>
          </a:p>
        </p:txBody>
      </p:sp>
      <p:sp>
        <p:nvSpPr>
          <p:cNvPr id="13" name="TextBox 12">
            <a:extLst>
              <a:ext uri="{FF2B5EF4-FFF2-40B4-BE49-F238E27FC236}">
                <a16:creationId xmlns:a16="http://schemas.microsoft.com/office/drawing/2014/main" id="{73C7CAD4-7E54-4D25-80EC-6732EE9C3F43}"/>
              </a:ext>
            </a:extLst>
          </p:cNvPr>
          <p:cNvSpPr txBox="1"/>
          <p:nvPr/>
        </p:nvSpPr>
        <p:spPr>
          <a:xfrm>
            <a:off x="6116969" y="678666"/>
            <a:ext cx="2835349"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815975" rtl="0" fontAlgn="auto" latinLnBrk="0" hangingPunct="0">
              <a:lnSpc>
                <a:spcPct val="100000"/>
              </a:lnSpc>
              <a:spcBef>
                <a:spcPts val="0"/>
              </a:spcBef>
              <a:spcAft>
                <a:spcPts val="0"/>
              </a:spcAft>
              <a:buClrTx/>
              <a:buSzTx/>
              <a:buFontTx/>
              <a:buNone/>
              <a:tabLst/>
            </a:pPr>
            <a:r>
              <a:rPr lang="en-US" b="1" dirty="0">
                <a:latin typeface="+mj-lt"/>
                <a:ea typeface="+mj-ea"/>
                <a:cs typeface="+mj-cs"/>
                <a:sym typeface="Arial"/>
              </a:rPr>
              <a:t>Hot high pressure refrigerant exits the compressor into the condenser</a:t>
            </a:r>
            <a:endParaRPr kumimoji="0" lang="en-US" sz="1600" b="1" i="0" u="none" strike="noStrike" cap="none" spc="0" normalizeH="0" baseline="0" dirty="0">
              <a:ln>
                <a:noFill/>
              </a:ln>
              <a:solidFill>
                <a:srgbClr val="003B71"/>
              </a:solidFill>
              <a:effectLst/>
              <a:uFillTx/>
              <a:latin typeface="+mj-lt"/>
              <a:ea typeface="+mj-ea"/>
              <a:cs typeface="+mj-cs"/>
              <a:sym typeface="Arial"/>
            </a:endParaRPr>
          </a:p>
        </p:txBody>
      </p:sp>
      <p:sp>
        <p:nvSpPr>
          <p:cNvPr id="14" name="TextBox 13">
            <a:extLst>
              <a:ext uri="{FF2B5EF4-FFF2-40B4-BE49-F238E27FC236}">
                <a16:creationId xmlns:a16="http://schemas.microsoft.com/office/drawing/2014/main" id="{DC627B1A-5B60-4E74-AF68-EFA29EAEF2BB}"/>
              </a:ext>
            </a:extLst>
          </p:cNvPr>
          <p:cNvSpPr txBox="1"/>
          <p:nvPr/>
        </p:nvSpPr>
        <p:spPr>
          <a:xfrm>
            <a:off x="3978194" y="2057782"/>
            <a:ext cx="1160869" cy="215444"/>
          </a:xfrm>
          <a:prstGeom prst="rect">
            <a:avLst/>
          </a:prstGeom>
          <a:solidFill>
            <a:schemeClr val="bg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815975" rtl="0" fontAlgn="auto" latinLnBrk="0" hangingPunct="0">
              <a:lnSpc>
                <a:spcPct val="100000"/>
              </a:lnSpc>
              <a:spcBef>
                <a:spcPts val="0"/>
              </a:spcBef>
              <a:spcAft>
                <a:spcPts val="0"/>
              </a:spcAft>
              <a:buClrTx/>
              <a:buSzTx/>
              <a:buFontTx/>
              <a:buNone/>
              <a:tabLst/>
            </a:pPr>
            <a:r>
              <a:rPr lang="en-US" sz="1400" b="1" dirty="0">
                <a:latin typeface="+mj-lt"/>
                <a:ea typeface="+mj-ea"/>
                <a:cs typeface="+mj-cs"/>
                <a:sym typeface="Arial"/>
              </a:rPr>
              <a:t>Reed Valves</a:t>
            </a:r>
            <a:endParaRPr kumimoji="0" lang="en-US" sz="1400" b="1" i="0" u="none" strike="noStrike" cap="none" spc="0" normalizeH="0" baseline="0" dirty="0">
              <a:ln>
                <a:noFill/>
              </a:ln>
              <a:solidFill>
                <a:srgbClr val="003B71"/>
              </a:solidFill>
              <a:effectLst/>
              <a:uFillTx/>
              <a:latin typeface="+mj-lt"/>
              <a:ea typeface="+mj-ea"/>
              <a:cs typeface="+mj-cs"/>
              <a:sym typeface="Arial"/>
            </a:endParaRPr>
          </a:p>
        </p:txBody>
      </p:sp>
      <p:cxnSp>
        <p:nvCxnSpPr>
          <p:cNvPr id="10" name="Straight Arrow Connector 9">
            <a:extLst>
              <a:ext uri="{FF2B5EF4-FFF2-40B4-BE49-F238E27FC236}">
                <a16:creationId xmlns:a16="http://schemas.microsoft.com/office/drawing/2014/main" id="{DF701D84-8F67-424F-8596-446B2704BFB5}"/>
              </a:ext>
            </a:extLst>
          </p:cNvPr>
          <p:cNvCxnSpPr>
            <a:stCxn id="14" idx="1"/>
          </p:cNvCxnSpPr>
          <p:nvPr/>
        </p:nvCxnSpPr>
        <p:spPr>
          <a:xfrm flipH="1" flipV="1">
            <a:off x="2686493" y="2057782"/>
            <a:ext cx="1291701" cy="107722"/>
          </a:xfrm>
          <a:prstGeom prst="straightConnector1">
            <a:avLst/>
          </a:prstGeom>
          <a:noFill/>
          <a:ln w="25400" cap="flat">
            <a:solidFill>
              <a:srgbClr val="FF0000"/>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2DBF1336-7C98-43B1-A9EB-227B138626A1}"/>
              </a:ext>
            </a:extLst>
          </p:cNvPr>
          <p:cNvCxnSpPr>
            <a:cxnSpLocks/>
            <a:stCxn id="14" idx="1"/>
          </p:cNvCxnSpPr>
          <p:nvPr/>
        </p:nvCxnSpPr>
        <p:spPr>
          <a:xfrm flipH="1" flipV="1">
            <a:off x="3234868" y="1842338"/>
            <a:ext cx="743326" cy="323166"/>
          </a:xfrm>
          <a:prstGeom prst="straightConnector1">
            <a:avLst/>
          </a:prstGeom>
          <a:noFill/>
          <a:ln w="25400" cap="flat">
            <a:solidFill>
              <a:srgbClr val="FF0000"/>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B4410AA5-1323-46D1-A090-017457D8DC4B}"/>
              </a:ext>
            </a:extLst>
          </p:cNvPr>
          <p:cNvCxnSpPr>
            <a:cxnSpLocks/>
            <a:stCxn id="14" idx="3"/>
          </p:cNvCxnSpPr>
          <p:nvPr/>
        </p:nvCxnSpPr>
        <p:spPr>
          <a:xfrm flipV="1">
            <a:off x="5139063" y="1950060"/>
            <a:ext cx="492354" cy="215444"/>
          </a:xfrm>
          <a:prstGeom prst="straightConnector1">
            <a:avLst/>
          </a:prstGeom>
          <a:noFill/>
          <a:ln w="25400" cap="flat">
            <a:solidFill>
              <a:srgbClr val="FF0000"/>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Straight Arrow Connector 19">
            <a:extLst>
              <a:ext uri="{FF2B5EF4-FFF2-40B4-BE49-F238E27FC236}">
                <a16:creationId xmlns:a16="http://schemas.microsoft.com/office/drawing/2014/main" id="{BE4F6125-511F-44C0-91B4-56C96C0DFCDC}"/>
              </a:ext>
            </a:extLst>
          </p:cNvPr>
          <p:cNvCxnSpPr>
            <a:cxnSpLocks/>
          </p:cNvCxnSpPr>
          <p:nvPr/>
        </p:nvCxnSpPr>
        <p:spPr>
          <a:xfrm flipV="1">
            <a:off x="5195774" y="1842338"/>
            <a:ext cx="1186493" cy="313656"/>
          </a:xfrm>
          <a:prstGeom prst="straightConnector1">
            <a:avLst/>
          </a:prstGeom>
          <a:noFill/>
          <a:ln w="25400" cap="flat">
            <a:solidFill>
              <a:srgbClr val="FF0000"/>
            </a:solidFill>
            <a:prstDash val="sysDash"/>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78793"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Basic Refrigeration</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2673337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1810" y="98823"/>
            <a:ext cx="6858000" cy="461665"/>
          </a:xfrm>
          <a:prstGeom prst="rect">
            <a:avLst/>
          </a:prstGeom>
          <a:noFill/>
        </p:spPr>
        <p:txBody>
          <a:bodyPr wrap="square" rtlCol="0">
            <a:spAutoFit/>
          </a:bodyPr>
          <a:lstStyle/>
          <a:p>
            <a:pPr algn="ctr" defTabSz="685800">
              <a:defRPr/>
            </a:pPr>
            <a:r>
              <a:rPr lang="en-US" sz="2400" dirty="0">
                <a:latin typeface="Arial Black" panose="020B0A04020102020204" pitchFamily="34" charset="0"/>
                <a:cs typeface="+mn-cs"/>
              </a:rPr>
              <a:t>Sealed System Normal Operation</a:t>
            </a:r>
          </a:p>
        </p:txBody>
      </p:sp>
      <p:pic>
        <p:nvPicPr>
          <p:cNvPr id="13" name="Picture 12">
            <a:extLst>
              <a:ext uri="{FF2B5EF4-FFF2-40B4-BE49-F238E27FC236}">
                <a16:creationId xmlns:a16="http://schemas.microsoft.com/office/drawing/2014/main" id="{9D11A7D0-6933-4D52-800A-59CED7BAD985}"/>
              </a:ext>
            </a:extLst>
          </p:cNvPr>
          <p:cNvPicPr>
            <a:picLocks noChangeAspect="1"/>
          </p:cNvPicPr>
          <p:nvPr/>
        </p:nvPicPr>
        <p:blipFill>
          <a:blip r:embed="rId3"/>
          <a:stretch>
            <a:fillRect/>
          </a:stretch>
        </p:blipFill>
        <p:spPr>
          <a:xfrm>
            <a:off x="4572000" y="526987"/>
            <a:ext cx="3259839" cy="3958989"/>
          </a:xfrm>
          <a:prstGeom prst="rect">
            <a:avLst/>
          </a:prstGeom>
        </p:spPr>
      </p:pic>
      <p:sp>
        <p:nvSpPr>
          <p:cNvPr id="5" name="Rectangle 4">
            <a:extLst>
              <a:ext uri="{FF2B5EF4-FFF2-40B4-BE49-F238E27FC236}">
                <a16:creationId xmlns:a16="http://schemas.microsoft.com/office/drawing/2014/main" id="{34F27509-32E6-4A67-B42C-06D86312D0BF}"/>
              </a:ext>
            </a:extLst>
          </p:cNvPr>
          <p:cNvSpPr/>
          <p:nvPr/>
        </p:nvSpPr>
        <p:spPr>
          <a:xfrm>
            <a:off x="328612" y="810508"/>
            <a:ext cx="4303226" cy="3323987"/>
          </a:xfrm>
          <a:prstGeom prst="rect">
            <a:avLst/>
          </a:prstGeom>
        </p:spPr>
        <p:txBody>
          <a:bodyPr wrap="square">
            <a:spAutoFit/>
          </a:bodyPr>
          <a:lstStyle/>
          <a:p>
            <a:pPr marL="257175" indent="-257175" defTabSz="685800">
              <a:buFont typeface="+mj-lt"/>
              <a:buAutoNum type="arabicPeriod"/>
            </a:pPr>
            <a:r>
              <a:rPr lang="en-US" sz="1500" dirty="0"/>
              <a:t>In a normal operating system, the compressor compresses the refrigerant into a hot high-pressure vapor (</a:t>
            </a:r>
            <a:r>
              <a:rPr lang="en-US" sz="1500" b="1" dirty="0">
                <a:solidFill>
                  <a:srgbClr val="FF3300"/>
                </a:solidFill>
              </a:rPr>
              <a:t>shown in red</a:t>
            </a:r>
            <a:r>
              <a:rPr lang="en-US" sz="1500" dirty="0">
                <a:solidFill>
                  <a:srgbClr val="1E4191"/>
                </a:solidFill>
              </a:rPr>
              <a:t>).</a:t>
            </a:r>
          </a:p>
          <a:p>
            <a:pPr marL="257175" indent="-257175" defTabSz="685800">
              <a:buFont typeface="+mj-lt"/>
              <a:buAutoNum type="arabicPeriod"/>
            </a:pPr>
            <a:endParaRPr lang="en-US" sz="1500" dirty="0">
              <a:solidFill>
                <a:srgbClr val="1E4191"/>
              </a:solidFill>
            </a:endParaRPr>
          </a:p>
          <a:p>
            <a:pPr marL="257175" indent="-257175" defTabSz="685800">
              <a:buFont typeface="+mj-lt"/>
              <a:buAutoNum type="arabicPeriod"/>
            </a:pPr>
            <a:r>
              <a:rPr lang="en-US" sz="1500" dirty="0"/>
              <a:t>As the hot vapor passes through the condenser heat is given up to the ambient air.</a:t>
            </a:r>
          </a:p>
          <a:p>
            <a:pPr marL="257175" indent="-257175" defTabSz="685800">
              <a:buFont typeface="+mj-lt"/>
              <a:buAutoNum type="arabicPeriod"/>
            </a:pPr>
            <a:endParaRPr lang="en-US" sz="1500" dirty="0"/>
          </a:p>
          <a:p>
            <a:pPr marL="257175" indent="-257175" defTabSz="685800">
              <a:buFont typeface="+mj-lt"/>
              <a:buAutoNum type="arabicPeriod"/>
            </a:pPr>
            <a:r>
              <a:rPr lang="en-US" sz="1500" dirty="0"/>
              <a:t>When enough heat is removed the high-pressure vapor will condense into a high-pressure liquid (</a:t>
            </a:r>
            <a:r>
              <a:rPr lang="en-US" sz="1500" b="1" dirty="0">
                <a:solidFill>
                  <a:srgbClr val="000099"/>
                </a:solidFill>
              </a:rPr>
              <a:t>shown in blue</a:t>
            </a:r>
            <a:r>
              <a:rPr lang="en-US" sz="1500" dirty="0">
                <a:solidFill>
                  <a:srgbClr val="1E4191"/>
                </a:solidFill>
              </a:rPr>
              <a:t>). </a:t>
            </a:r>
          </a:p>
          <a:p>
            <a:pPr marL="257175" indent="-257175" defTabSz="685800">
              <a:buFont typeface="+mj-lt"/>
              <a:buAutoNum type="arabicPeriod"/>
            </a:pPr>
            <a:endParaRPr lang="en-US" sz="1500" dirty="0">
              <a:solidFill>
                <a:srgbClr val="1E4191"/>
              </a:solidFill>
            </a:endParaRPr>
          </a:p>
          <a:p>
            <a:pPr marL="257175" indent="-257175" defTabSz="685800">
              <a:buFont typeface="+mj-lt"/>
              <a:buAutoNum type="arabicPeriod"/>
            </a:pPr>
            <a:r>
              <a:rPr lang="en-US" sz="1500" dirty="0"/>
              <a:t>This high pressure  liquid leaves the condenser passes through the drier then enters the cap tube.</a:t>
            </a:r>
          </a:p>
        </p:txBody>
      </p:sp>
    </p:spTree>
    <p:extLst>
      <p:ext uri="{BB962C8B-B14F-4D97-AF65-F5344CB8AC3E}">
        <p14:creationId xmlns:p14="http://schemas.microsoft.com/office/powerpoint/2010/main" val="473468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1810" y="98823"/>
            <a:ext cx="6858000" cy="461665"/>
          </a:xfrm>
          <a:prstGeom prst="rect">
            <a:avLst/>
          </a:prstGeom>
          <a:noFill/>
        </p:spPr>
        <p:txBody>
          <a:bodyPr wrap="square" rtlCol="0">
            <a:spAutoFit/>
          </a:bodyPr>
          <a:lstStyle/>
          <a:p>
            <a:pPr algn="ctr" defTabSz="685800">
              <a:defRPr/>
            </a:pPr>
            <a:r>
              <a:rPr lang="en-US" sz="2400" dirty="0">
                <a:latin typeface="Arial Black" panose="020B0A04020102020204" pitchFamily="34" charset="0"/>
                <a:cs typeface="+mn-cs"/>
              </a:rPr>
              <a:t>Sealed System Normal Operation</a:t>
            </a:r>
          </a:p>
        </p:txBody>
      </p:sp>
      <p:pic>
        <p:nvPicPr>
          <p:cNvPr id="13" name="Picture 12">
            <a:extLst>
              <a:ext uri="{FF2B5EF4-FFF2-40B4-BE49-F238E27FC236}">
                <a16:creationId xmlns:a16="http://schemas.microsoft.com/office/drawing/2014/main" id="{9D11A7D0-6933-4D52-800A-59CED7BAD985}"/>
              </a:ext>
            </a:extLst>
          </p:cNvPr>
          <p:cNvPicPr>
            <a:picLocks noChangeAspect="1"/>
          </p:cNvPicPr>
          <p:nvPr/>
        </p:nvPicPr>
        <p:blipFill>
          <a:blip r:embed="rId3"/>
          <a:stretch>
            <a:fillRect/>
          </a:stretch>
        </p:blipFill>
        <p:spPr>
          <a:xfrm>
            <a:off x="4572000" y="526987"/>
            <a:ext cx="3259839" cy="3958989"/>
          </a:xfrm>
          <a:prstGeom prst="rect">
            <a:avLst/>
          </a:prstGeom>
        </p:spPr>
      </p:pic>
      <p:sp>
        <p:nvSpPr>
          <p:cNvPr id="5" name="Rectangle 4">
            <a:extLst>
              <a:ext uri="{FF2B5EF4-FFF2-40B4-BE49-F238E27FC236}">
                <a16:creationId xmlns:a16="http://schemas.microsoft.com/office/drawing/2014/main" id="{34F27509-32E6-4A67-B42C-06D86312D0BF}"/>
              </a:ext>
            </a:extLst>
          </p:cNvPr>
          <p:cNvSpPr/>
          <p:nvPr/>
        </p:nvSpPr>
        <p:spPr>
          <a:xfrm>
            <a:off x="309892" y="537405"/>
            <a:ext cx="4306834" cy="4016484"/>
          </a:xfrm>
          <a:prstGeom prst="rect">
            <a:avLst/>
          </a:prstGeom>
        </p:spPr>
        <p:txBody>
          <a:bodyPr wrap="square">
            <a:spAutoFit/>
          </a:bodyPr>
          <a:lstStyle/>
          <a:p>
            <a:pPr marL="286414" indent="-286414" defTabSz="685800">
              <a:buFont typeface="+mj-lt"/>
              <a:buAutoNum type="arabicPeriod" startAt="5"/>
            </a:pPr>
            <a:r>
              <a:rPr lang="en-US" sz="1500" dirty="0"/>
              <a:t>The liquid pressure drops as it passes through the cap tube and enters the evaporator as a low pressure liquid. (</a:t>
            </a:r>
            <a:r>
              <a:rPr lang="en-US" sz="1500" dirty="0">
                <a:solidFill>
                  <a:srgbClr val="00B050"/>
                </a:solidFill>
              </a:rPr>
              <a:t>shown in green</a:t>
            </a:r>
            <a:r>
              <a:rPr lang="en-US" sz="1500" dirty="0"/>
              <a:t>) </a:t>
            </a:r>
          </a:p>
          <a:p>
            <a:pPr marL="286414" indent="-286414" defTabSz="685800">
              <a:buFont typeface="+mj-lt"/>
              <a:buAutoNum type="arabicPeriod" startAt="5"/>
            </a:pPr>
            <a:endParaRPr lang="en-US" sz="1500" dirty="0"/>
          </a:p>
          <a:p>
            <a:pPr marL="286414" indent="-286414" defTabSz="685800">
              <a:buFont typeface="+mj-lt"/>
              <a:buAutoNum type="arabicPeriod" startAt="5"/>
            </a:pPr>
            <a:r>
              <a:rPr lang="en-US" sz="1500" dirty="0"/>
              <a:t>The low pressure will boils into a vapor because it absorbs heat as it passes through the evaporator resulting in a fully frost evaporator.</a:t>
            </a:r>
          </a:p>
          <a:p>
            <a:pPr marL="286414" indent="-286414" defTabSz="685800">
              <a:buFont typeface="+mj-lt"/>
              <a:buAutoNum type="arabicPeriod" startAt="5"/>
            </a:pPr>
            <a:endParaRPr lang="en-US" sz="1500" dirty="0"/>
          </a:p>
          <a:p>
            <a:pPr marL="286414" indent="-286414" defTabSz="685800">
              <a:buFont typeface="+mj-lt"/>
              <a:buAutoNum type="arabicPeriod" startAt="5"/>
            </a:pPr>
            <a:r>
              <a:rPr lang="en-US" sz="1500" dirty="0"/>
              <a:t>By the time the refrigerant reaches end of the evaporator the refrigerant is a low pressure vapor. </a:t>
            </a:r>
            <a:r>
              <a:rPr lang="en-US" sz="1500" dirty="0">
                <a:solidFill>
                  <a:srgbClr val="1E4191"/>
                </a:solidFill>
              </a:rPr>
              <a:t>(</a:t>
            </a:r>
            <a:r>
              <a:rPr lang="en-US" sz="1500" dirty="0">
                <a:solidFill>
                  <a:srgbClr val="FFFF00"/>
                </a:solidFill>
              </a:rPr>
              <a:t>shown in yellow</a:t>
            </a:r>
            <a:r>
              <a:rPr lang="en-US" sz="1500" dirty="0">
                <a:solidFill>
                  <a:srgbClr val="1E4191"/>
                </a:solidFill>
              </a:rPr>
              <a:t>)</a:t>
            </a:r>
          </a:p>
          <a:p>
            <a:pPr marL="286414" indent="-286414" defTabSz="685800">
              <a:buFont typeface="+mj-lt"/>
              <a:buAutoNum type="arabicPeriod" startAt="5"/>
            </a:pPr>
            <a:endParaRPr lang="en-US" sz="1500" dirty="0">
              <a:solidFill>
                <a:srgbClr val="1E4191"/>
              </a:solidFill>
            </a:endParaRPr>
          </a:p>
          <a:p>
            <a:pPr marL="286414" indent="-286414" defTabSz="685800">
              <a:buFont typeface="+mj-lt"/>
              <a:buAutoNum type="arabicPeriod" startAt="5"/>
            </a:pPr>
            <a:r>
              <a:rPr lang="en-US" sz="1500" dirty="0"/>
              <a:t>The low pressure vapor flows into the suction line to returned to the compressor to be pumped into a high pressure vapor again.   </a:t>
            </a:r>
          </a:p>
        </p:txBody>
      </p:sp>
    </p:spTree>
    <p:extLst>
      <p:ext uri="{BB962C8B-B14F-4D97-AF65-F5344CB8AC3E}">
        <p14:creationId xmlns:p14="http://schemas.microsoft.com/office/powerpoint/2010/main" val="178158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78793"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Temperature Measurement</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611009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3DC9805E-E99E-4B27-BADE-27736AF3E113}"/>
              </a:ext>
            </a:extLst>
          </p:cNvPr>
          <p:cNvSpPr/>
          <p:nvPr/>
        </p:nvSpPr>
        <p:spPr>
          <a:xfrm>
            <a:off x="172278" y="630238"/>
            <a:ext cx="8799444" cy="3662541"/>
          </a:xfrm>
          <a:prstGeom prst="rect">
            <a:avLst/>
          </a:prstGeom>
        </p:spPr>
        <p:txBody>
          <a:bodyPr wrap="square">
            <a:spAutoFit/>
          </a:bodyPr>
          <a:lstStyle/>
          <a:p>
            <a:pPr marL="285750" indent="-285750">
              <a:buFont typeface="Arial" panose="020B0604020202020204" pitchFamily="34" charset="0"/>
              <a:buChar char="•"/>
            </a:pPr>
            <a:r>
              <a:rPr lang="en-US" altLang="en-US" dirty="0"/>
              <a:t>Temperature measurements in either the fresh food or freezer compartment should never be made of the air </a:t>
            </a:r>
          </a:p>
          <a:p>
            <a:pPr marL="285750" indent="-285750">
              <a:buFont typeface="Arial" panose="020B0604020202020204" pitchFamily="34" charset="0"/>
              <a:buChar char="•"/>
            </a:pPr>
            <a:endParaRPr lang="en-US" altLang="en-US" sz="1000" dirty="0"/>
          </a:p>
          <a:p>
            <a:pPr marL="285750" indent="-285750">
              <a:buFont typeface="Arial" panose="020B0604020202020204" pitchFamily="34" charset="0"/>
              <a:buChar char="•"/>
            </a:pPr>
            <a:r>
              <a:rPr lang="en-US" altLang="en-US" dirty="0"/>
              <a:t>Air temperature fluctuates drastically with door openings and depending upon whether the compressor is running, if it has just started running, or if it is near the end of the running cycle (show </a:t>
            </a:r>
            <a:r>
              <a:rPr lang="en-US" altLang="en-US" dirty="0" err="1"/>
              <a:t>NewFI</a:t>
            </a:r>
            <a:r>
              <a:rPr lang="en-US" altLang="en-US" dirty="0"/>
              <a:t> cycle history) </a:t>
            </a:r>
          </a:p>
          <a:p>
            <a:pPr marL="285750" indent="-285750">
              <a:buFont typeface="Arial" panose="020B0604020202020204" pitchFamily="34" charset="0"/>
              <a:buChar char="•"/>
            </a:pPr>
            <a:endParaRPr lang="en-US" altLang="en-US" sz="1000" dirty="0"/>
          </a:p>
          <a:p>
            <a:pPr marL="285750" indent="-285750">
              <a:buFont typeface="Arial" panose="020B0604020202020204" pitchFamily="34" charset="0"/>
              <a:buChar char="•"/>
            </a:pPr>
            <a:r>
              <a:rPr lang="en-US" altLang="en-US" dirty="0"/>
              <a:t>The most reliable method is to measure the temperature of food that has been in the center of the fresh food and freezer compartments for at least 24 hours </a:t>
            </a:r>
          </a:p>
          <a:p>
            <a:pPr marL="285750" indent="-285750">
              <a:buFont typeface="Arial" panose="020B0604020202020204" pitchFamily="34" charset="0"/>
              <a:buChar char="•"/>
            </a:pPr>
            <a:endParaRPr lang="en-US" altLang="en-US" sz="1000" dirty="0"/>
          </a:p>
          <a:p>
            <a:pPr marL="285750" indent="-285750">
              <a:buFont typeface="Arial" panose="020B0604020202020204" pitchFamily="34" charset="0"/>
              <a:buChar char="•"/>
            </a:pPr>
            <a:r>
              <a:rPr lang="en-US" altLang="en-US" dirty="0"/>
              <a:t>Always measure the temperature in both compartments placing the tip of the thermometer between two food packages</a:t>
            </a:r>
          </a:p>
          <a:p>
            <a:pPr marL="285750" indent="-285750">
              <a:buFont typeface="Arial" panose="020B0604020202020204" pitchFamily="34" charset="0"/>
              <a:buChar char="•"/>
            </a:pPr>
            <a:endParaRPr lang="en-US" altLang="en-US" sz="1000" u="sng" dirty="0"/>
          </a:p>
          <a:p>
            <a:pPr marL="285750" indent="-285750">
              <a:buFont typeface="Arial" panose="020B0604020202020204" pitchFamily="34" charset="0"/>
              <a:buChar char="•"/>
            </a:pPr>
            <a:r>
              <a:rPr lang="en-US" altLang="en-US" dirty="0"/>
              <a:t>Wait at least four minutes before reading the thermometer as food temperatures may vary from morning to evening especially with heavy usage during the day</a:t>
            </a:r>
          </a:p>
          <a:p>
            <a:pPr marL="285750" indent="-285750">
              <a:buFont typeface="Arial" panose="020B0604020202020204" pitchFamily="34" charset="0"/>
              <a:buChar char="•"/>
            </a:pPr>
            <a:endParaRPr lang="en-US" altLang="en-US" dirty="0"/>
          </a:p>
        </p:txBody>
      </p:sp>
    </p:spTree>
    <p:extLst>
      <p:ext uri="{BB962C8B-B14F-4D97-AF65-F5344CB8AC3E}">
        <p14:creationId xmlns:p14="http://schemas.microsoft.com/office/powerpoint/2010/main" val="70110354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3DC9805E-E99E-4B27-BADE-27736AF3E113}"/>
              </a:ext>
            </a:extLst>
          </p:cNvPr>
          <p:cNvSpPr/>
          <p:nvPr/>
        </p:nvSpPr>
        <p:spPr>
          <a:xfrm>
            <a:off x="172278" y="951966"/>
            <a:ext cx="8799444" cy="3477875"/>
          </a:xfrm>
          <a:prstGeom prst="rect">
            <a:avLst/>
          </a:prstGeom>
        </p:spPr>
        <p:txBody>
          <a:bodyPr wrap="square">
            <a:spAutoFit/>
          </a:bodyPr>
          <a:lstStyle/>
          <a:p>
            <a:pPr marL="285750" indent="-285750">
              <a:spcBef>
                <a:spcPct val="20000"/>
              </a:spcBef>
              <a:buFont typeface="Arial" panose="020B0604020202020204" pitchFamily="34" charset="0"/>
              <a:buChar char="•"/>
            </a:pPr>
            <a:r>
              <a:rPr lang="en-US" altLang="en-US" dirty="0"/>
              <a:t>Measure the ambient (room) temperature</a:t>
            </a:r>
          </a:p>
          <a:p>
            <a:pPr marL="171450" indent="-171450">
              <a:spcBef>
                <a:spcPct val="20000"/>
              </a:spcBef>
              <a:buFont typeface="Arial" panose="020B0604020202020204" pitchFamily="34" charset="0"/>
              <a:buChar char="•"/>
            </a:pPr>
            <a:endParaRPr lang="en-US" altLang="en-US" sz="1000" dirty="0"/>
          </a:p>
          <a:p>
            <a:pPr marL="285750" indent="-285750">
              <a:spcBef>
                <a:spcPct val="20000"/>
              </a:spcBef>
              <a:buFont typeface="Arial" panose="020B0604020202020204" pitchFamily="34" charset="0"/>
              <a:buChar char="•"/>
            </a:pPr>
            <a:r>
              <a:rPr lang="en-US" altLang="en-US" dirty="0"/>
              <a:t>Compare the temperatures taken to the </a:t>
            </a:r>
            <a:r>
              <a:rPr lang="en-US" altLang="en-US" b="1" dirty="0"/>
              <a:t>No Load Performance</a:t>
            </a:r>
            <a:r>
              <a:rPr lang="en-US" altLang="en-US" dirty="0"/>
              <a:t> data in the Mini-Manual</a:t>
            </a:r>
          </a:p>
          <a:p>
            <a:pPr marL="171450" indent="-171450">
              <a:spcBef>
                <a:spcPct val="20000"/>
              </a:spcBef>
              <a:buFont typeface="Arial" panose="020B0604020202020204" pitchFamily="34" charset="0"/>
              <a:buChar char="•"/>
            </a:pPr>
            <a:endParaRPr lang="en-US" altLang="en-US" sz="1000" dirty="0"/>
          </a:p>
          <a:p>
            <a:pPr marL="285750" indent="-285750">
              <a:spcBef>
                <a:spcPct val="20000"/>
              </a:spcBef>
              <a:buFont typeface="Arial" panose="020B0604020202020204" pitchFamily="34" charset="0"/>
              <a:buChar char="•"/>
            </a:pPr>
            <a:r>
              <a:rPr lang="en-US" altLang="en-US" b="1" dirty="0"/>
              <a:t>No Load Performance </a:t>
            </a:r>
            <a:r>
              <a:rPr lang="en-US" altLang="en-US" dirty="0"/>
              <a:t>is factory test data taken with no door openings, no defrosts, and no food load.</a:t>
            </a:r>
          </a:p>
          <a:p>
            <a:pPr marL="285750" indent="-285750">
              <a:spcBef>
                <a:spcPct val="20000"/>
              </a:spcBef>
              <a:buFont typeface="Arial" panose="020B0604020202020204" pitchFamily="34" charset="0"/>
              <a:buChar char="•"/>
            </a:pPr>
            <a:endParaRPr lang="en-US" altLang="en-US" sz="1000" dirty="0"/>
          </a:p>
          <a:p>
            <a:pPr marL="285750" indent="-285750">
              <a:spcBef>
                <a:spcPct val="20000"/>
              </a:spcBef>
              <a:buFont typeface="Arial" panose="020B0604020202020204" pitchFamily="34" charset="0"/>
              <a:buChar char="•"/>
            </a:pPr>
            <a:r>
              <a:rPr lang="en-US" altLang="en-US" dirty="0"/>
              <a:t>This closely simulates the condition in the home after approximately 8 hours of no usage (such as should normally exist first-thing-in-the-morning). </a:t>
            </a:r>
          </a:p>
          <a:p>
            <a:pPr marL="171450" indent="-171450">
              <a:spcBef>
                <a:spcPct val="20000"/>
              </a:spcBef>
              <a:buFont typeface="Arial" panose="020B0604020202020204" pitchFamily="34" charset="0"/>
              <a:buChar char="•"/>
            </a:pPr>
            <a:endParaRPr lang="en-US" altLang="en-US" sz="1000" dirty="0"/>
          </a:p>
          <a:p>
            <a:pPr marL="285750" indent="-285750">
              <a:spcBef>
                <a:spcPct val="20000"/>
              </a:spcBef>
              <a:buFont typeface="Arial" panose="020B0604020202020204" pitchFamily="34" charset="0"/>
              <a:buChar char="•"/>
            </a:pPr>
            <a:r>
              <a:rPr lang="en-US" altLang="en-US" dirty="0"/>
              <a:t>With usage the measured temperature will not equate the </a:t>
            </a:r>
            <a:r>
              <a:rPr lang="en-US" altLang="en-US" b="1" dirty="0"/>
              <a:t>No Load Performance </a:t>
            </a:r>
            <a:r>
              <a:rPr lang="en-US" altLang="en-US" dirty="0"/>
              <a:t>data </a:t>
            </a:r>
          </a:p>
          <a:p>
            <a:pPr marL="171450" indent="-171450">
              <a:spcBef>
                <a:spcPct val="20000"/>
              </a:spcBef>
              <a:buFont typeface="Arial" panose="020B0604020202020204" pitchFamily="34" charset="0"/>
              <a:buChar char="•"/>
            </a:pPr>
            <a:endParaRPr lang="en-US" altLang="en-US" sz="1000" dirty="0"/>
          </a:p>
          <a:p>
            <a:pPr marL="285750" indent="-285750">
              <a:spcBef>
                <a:spcPct val="20000"/>
              </a:spcBef>
              <a:buFont typeface="Arial" panose="020B0604020202020204" pitchFamily="34" charset="0"/>
              <a:buChar char="•"/>
            </a:pPr>
            <a:r>
              <a:rPr lang="en-US" altLang="en-US" dirty="0"/>
              <a:t>Unsatisfactory temperatures may be due to an improper installation or unusual consumer usage rather than an actual fault with the product</a:t>
            </a:r>
          </a:p>
        </p:txBody>
      </p:sp>
      <p:pic>
        <p:nvPicPr>
          <p:cNvPr id="3" name="Picture 2">
            <a:extLst>
              <a:ext uri="{FF2B5EF4-FFF2-40B4-BE49-F238E27FC236}">
                <a16:creationId xmlns:a16="http://schemas.microsoft.com/office/drawing/2014/main" id="{16224685-99D6-48E3-A55B-B1FFCB4542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12209" y="568614"/>
            <a:ext cx="3579400" cy="871456"/>
          </a:xfrm>
          <a:prstGeom prst="rect">
            <a:avLst/>
          </a:prstGeom>
        </p:spPr>
      </p:pic>
    </p:spTree>
    <p:extLst>
      <p:ext uri="{BB962C8B-B14F-4D97-AF65-F5344CB8AC3E}">
        <p14:creationId xmlns:p14="http://schemas.microsoft.com/office/powerpoint/2010/main" val="3360209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3" name="Rectangle 2">
            <a:extLst>
              <a:ext uri="{FF2B5EF4-FFF2-40B4-BE49-F238E27FC236}">
                <a16:creationId xmlns:a16="http://schemas.microsoft.com/office/drawing/2014/main" id="{8F4E224A-27FC-4587-A373-E0F236ECADA0}"/>
              </a:ext>
            </a:extLst>
          </p:cNvPr>
          <p:cNvSpPr/>
          <p:nvPr/>
        </p:nvSpPr>
        <p:spPr>
          <a:xfrm>
            <a:off x="155817" y="736622"/>
            <a:ext cx="8832366" cy="2800767"/>
          </a:xfrm>
          <a:prstGeom prst="rect">
            <a:avLst/>
          </a:prstGeom>
        </p:spPr>
        <p:txBody>
          <a:bodyPr wrap="square">
            <a:spAutoFit/>
          </a:bodyPr>
          <a:lstStyle/>
          <a:p>
            <a:pPr marL="285750" indent="-285750">
              <a:buFont typeface="Arial" panose="020B0604020202020204" pitchFamily="34" charset="0"/>
              <a:buChar char="•"/>
            </a:pPr>
            <a:r>
              <a:rPr lang="en-US" altLang="en-US" dirty="0"/>
              <a:t>Accurate temperature measurements are extremely important in determining if a refrigerator or freezer is operating properly</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Temperature measurements should be made on every call where the complaint is "poor performance“</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Accurate temperature measurements are dependent upon the condition of the thermometer and the method used for making the measurements. </a:t>
            </a:r>
          </a:p>
          <a:p>
            <a:pPr marL="285750" indent="-285750">
              <a:buFont typeface="Arial" panose="020B0604020202020204" pitchFamily="34" charset="0"/>
              <a:buChar char="•"/>
            </a:pPr>
            <a:endParaRPr lang="en-US" altLang="en-US" dirty="0"/>
          </a:p>
          <a:p>
            <a:pPr marL="285750" indent="-285750">
              <a:buFont typeface="Arial" panose="020B0604020202020204" pitchFamily="34" charset="0"/>
              <a:buChar char="•"/>
            </a:pPr>
            <a:r>
              <a:rPr lang="en-US" altLang="en-US" dirty="0"/>
              <a:t>Various types of thermometers are available for measuring temperatures in refrigerators and freezers.</a:t>
            </a:r>
          </a:p>
        </p:txBody>
      </p:sp>
    </p:spTree>
    <p:extLst>
      <p:ext uri="{BB962C8B-B14F-4D97-AF65-F5344CB8AC3E}">
        <p14:creationId xmlns:p14="http://schemas.microsoft.com/office/powerpoint/2010/main" val="51104431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E567C7E6-4A07-4C99-9FDA-C9ECDF0184B3}"/>
              </a:ext>
            </a:extLst>
          </p:cNvPr>
          <p:cNvSpPr/>
          <p:nvPr/>
        </p:nvSpPr>
        <p:spPr>
          <a:xfrm>
            <a:off x="155818" y="784238"/>
            <a:ext cx="8832365" cy="707886"/>
          </a:xfrm>
          <a:prstGeom prst="rect">
            <a:avLst/>
          </a:prstGeom>
        </p:spPr>
        <p:txBody>
          <a:bodyPr wrap="square">
            <a:spAutoFit/>
          </a:bodyPr>
          <a:lstStyle/>
          <a:p>
            <a:r>
              <a:rPr lang="en-US" altLang="en-US" sz="2000" b="1" dirty="0"/>
              <a:t>Liquid filled thermometers </a:t>
            </a:r>
            <a:r>
              <a:rPr lang="en-US" altLang="en-US" sz="2000" dirty="0"/>
              <a:t>with a glass stem are generally very reliable but the glass is easily broken if the thermometer is dropped</a:t>
            </a:r>
            <a:r>
              <a:rPr lang="en-US" altLang="en-US" sz="2000"/>
              <a:t>. </a:t>
            </a:r>
            <a:endParaRPr lang="en-US" altLang="en-US" sz="2000" dirty="0"/>
          </a:p>
        </p:txBody>
      </p:sp>
      <p:pic>
        <p:nvPicPr>
          <p:cNvPr id="1026" name="Picture 2" descr="Related image">
            <a:extLst>
              <a:ext uri="{FF2B5EF4-FFF2-40B4-BE49-F238E27FC236}">
                <a16:creationId xmlns:a16="http://schemas.microsoft.com/office/drawing/2014/main" id="{D7270CDB-AD8E-47DF-AA3B-63F30956DFDB}"/>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p:blipFill>
        <p:spPr bwMode="auto">
          <a:xfrm>
            <a:off x="2935921" y="1602563"/>
            <a:ext cx="3280359" cy="336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7222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2">
            <a:extLst>
              <a:ext uri="{FF2B5EF4-FFF2-40B4-BE49-F238E27FC236}">
                <a16:creationId xmlns:a16="http://schemas.microsoft.com/office/drawing/2014/main" id="{C4539165-569C-4A85-8229-7536D0435B59}"/>
              </a:ext>
            </a:extLst>
          </p:cNvPr>
          <p:cNvGraphicFramePr>
            <a:graphicFrameLocks/>
          </p:cNvGraphicFramePr>
          <p:nvPr>
            <p:extLst>
              <p:ext uri="{D42A27DB-BD31-4B8C-83A1-F6EECF244321}">
                <p14:modId xmlns:p14="http://schemas.microsoft.com/office/powerpoint/2010/main" val="366863917"/>
              </p:ext>
            </p:extLst>
          </p:nvPr>
        </p:nvGraphicFramePr>
        <p:xfrm>
          <a:off x="1400997" y="1265936"/>
          <a:ext cx="6344841" cy="3565112"/>
        </p:xfrm>
        <a:graphic>
          <a:graphicData uri="http://schemas.openxmlformats.org/drawingml/2006/table">
            <a:tbl>
              <a:tblPr/>
              <a:tblGrid>
                <a:gridCol w="3173016">
                  <a:extLst>
                    <a:ext uri="{9D8B030D-6E8A-4147-A177-3AD203B41FA5}">
                      <a16:colId xmlns:a16="http://schemas.microsoft.com/office/drawing/2014/main" val="20000"/>
                    </a:ext>
                  </a:extLst>
                </a:gridCol>
                <a:gridCol w="3171825">
                  <a:extLst>
                    <a:ext uri="{9D8B030D-6E8A-4147-A177-3AD203B41FA5}">
                      <a16:colId xmlns:a16="http://schemas.microsoft.com/office/drawing/2014/main" val="20001"/>
                    </a:ext>
                  </a:extLst>
                </a:gridCol>
              </a:tblGrid>
              <a:tr h="1059656">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1</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Plan and Prepare</a:t>
                      </a:r>
                    </a:p>
                  </a:txBody>
                  <a:tcPr marL="68580" marR="68580" marT="34290" marB="34290"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4</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Apply LOTO device &amp; Lock</a:t>
                      </a:r>
                      <a:endParaRPr kumimoji="0" lang="en-US" sz="2100" b="0" i="0" u="none" strike="noStrike" cap="none" normalizeH="0" baseline="0" dirty="0">
                        <a:ln>
                          <a:noFill/>
                        </a:ln>
                        <a:solidFill>
                          <a:srgbClr val="1E4191"/>
                        </a:solidFill>
                        <a:effectLst/>
                        <a:latin typeface="GE Inspira Pitch" pitchFamily="34" charset="0"/>
                      </a:endParaRPr>
                    </a:p>
                  </a:txBody>
                  <a:tcPr marL="68580" marR="68580" marT="34290" marB="34290"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0"/>
                  </a:ext>
                </a:extLst>
              </a:tr>
              <a:tr h="1252728">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2</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Shut down the appliance</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endParaRPr kumimoji="0" lang="en-US" sz="2100" b="0" i="0" u="none" strike="noStrike" cap="none" normalizeH="0" baseline="0" dirty="0">
                        <a:ln>
                          <a:noFill/>
                        </a:ln>
                        <a:solidFill>
                          <a:srgbClr val="1E4191"/>
                        </a:solidFill>
                        <a:effectLst/>
                        <a:latin typeface="GE Inspira Pitch" pitchFamily="34" charset="0"/>
                      </a:endParaRPr>
                    </a:p>
                  </a:txBody>
                  <a:tcPr marL="68580" marR="68580" marT="34290" marB="34290"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5</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Control (discharge) stored energy</a:t>
                      </a:r>
                      <a:endParaRPr kumimoji="0" lang="en-US" sz="2100" b="0" i="0" u="none" strike="noStrike" cap="none" normalizeH="0" baseline="0" dirty="0">
                        <a:ln>
                          <a:noFill/>
                        </a:ln>
                        <a:solidFill>
                          <a:srgbClr val="1E4191"/>
                        </a:solidFill>
                        <a:effectLst/>
                        <a:latin typeface="GE Inspira Pitch" pitchFamily="34" charset="0"/>
                      </a:endParaRPr>
                    </a:p>
                  </a:txBody>
                  <a:tcPr marL="68580" marR="68580" marT="34290" marB="34290"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1"/>
                  </a:ext>
                </a:extLst>
              </a:tr>
              <a:tr h="1252728">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3</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Isolate the appliance</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endParaRPr kumimoji="0" lang="en-US" sz="2100" b="0" i="0" u="none" strike="noStrike" cap="none" normalizeH="0" baseline="0" dirty="0">
                        <a:ln>
                          <a:noFill/>
                        </a:ln>
                        <a:solidFill>
                          <a:srgbClr val="1E4191"/>
                        </a:solidFill>
                        <a:effectLst/>
                        <a:latin typeface="GE Inspira Pitch" pitchFamily="34" charset="0"/>
                      </a:endParaRPr>
                    </a:p>
                  </a:txBody>
                  <a:tcPr marL="68580" marR="68580" marT="34290" marB="34290"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1E4191"/>
                          </a:solidFill>
                          <a:effectLst/>
                          <a:latin typeface="GE Inspira Pitch" pitchFamily="34" charset="0"/>
                        </a:rPr>
                        <a:t>Step 6</a:t>
                      </a:r>
                    </a:p>
                    <a:p>
                      <a:pPr marL="0" marR="0" lvl="0" indent="0" algn="l" defTabSz="914400" rtl="0" eaLnBrk="1" fontAlgn="base" latinLnBrk="0" hangingPunct="1">
                        <a:lnSpc>
                          <a:spcPct val="90000"/>
                        </a:lnSpc>
                        <a:spcBef>
                          <a:spcPct val="50000"/>
                        </a:spcBef>
                        <a:spcAft>
                          <a:spcPct val="0"/>
                        </a:spcAft>
                        <a:buClr>
                          <a:srgbClr val="004880"/>
                        </a:buClr>
                        <a:buSzTx/>
                        <a:buFontTx/>
                        <a:buNone/>
                        <a:tabLst/>
                      </a:pPr>
                      <a:r>
                        <a:rPr kumimoji="0" lang="en-US" sz="2100" b="0" i="0" u="none" strike="noStrike" cap="none" normalizeH="0" baseline="0" dirty="0">
                          <a:ln>
                            <a:noFill/>
                          </a:ln>
                          <a:solidFill>
                            <a:srgbClr val="CC0000"/>
                          </a:solidFill>
                          <a:effectLst/>
                          <a:latin typeface="GE Inspira Pitch" pitchFamily="34" charset="0"/>
                        </a:rPr>
                        <a:t>“Try It” Verify that the appliance is locked out</a:t>
                      </a:r>
                    </a:p>
                  </a:txBody>
                  <a:tcPr marL="68580" marR="68580" marT="34290" marB="34290"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8" name="Table 7">
            <a:extLst>
              <a:ext uri="{FF2B5EF4-FFF2-40B4-BE49-F238E27FC236}">
                <a16:creationId xmlns:a16="http://schemas.microsoft.com/office/drawing/2014/main" id="{51F1A83D-43C4-4252-8B2F-83FEBFF3B442}"/>
              </a:ext>
            </a:extLst>
          </p:cNvPr>
          <p:cNvGraphicFramePr>
            <a:graphicFrameLocks noGrp="1"/>
          </p:cNvGraphicFramePr>
          <p:nvPr>
            <p:extLst>
              <p:ext uri="{D42A27DB-BD31-4B8C-83A1-F6EECF244321}">
                <p14:modId xmlns:p14="http://schemas.microsoft.com/office/powerpoint/2010/main" val="2049036469"/>
              </p:ext>
            </p:extLst>
          </p:nvPr>
        </p:nvGraphicFramePr>
        <p:xfrm>
          <a:off x="1398492" y="182478"/>
          <a:ext cx="6348953" cy="1039175"/>
        </p:xfrm>
        <a:graphic>
          <a:graphicData uri="http://schemas.openxmlformats.org/drawingml/2006/table">
            <a:tbl>
              <a:tblPr/>
              <a:tblGrid>
                <a:gridCol w="6348953">
                  <a:extLst>
                    <a:ext uri="{9D8B030D-6E8A-4147-A177-3AD203B41FA5}">
                      <a16:colId xmlns:a16="http://schemas.microsoft.com/office/drawing/2014/main" val="20000"/>
                    </a:ext>
                  </a:extLst>
                </a:gridCol>
              </a:tblGrid>
              <a:tr h="401019">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a:spcBef>
                          <a:spcPts val="0"/>
                        </a:spcBef>
                        <a:spcAft>
                          <a:spcPts val="0"/>
                        </a:spcAft>
                      </a:pPr>
                      <a:r>
                        <a:rPr lang="en-US" sz="900" dirty="0">
                          <a:effectLst/>
                          <a:latin typeface="Times New Roman"/>
                          <a:ea typeface="Times New Roman"/>
                        </a:rPr>
                        <a:t> </a:t>
                      </a:r>
                    </a:p>
                  </a:txBody>
                  <a:tcPr marL="51435" marR="51435" marT="0" marB="0" anchor="ctr">
                    <a:lnL w="57150" cap="flat" cmpd="dbl"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57150" cap="flat" cmpd="dbl"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00"/>
                    </a:solidFill>
                  </a:tcPr>
                </a:tc>
                <a:extLst>
                  <a:ext uri="{0D108BD9-81ED-4DB2-BD59-A6C34878D82A}">
                    <a16:rowId xmlns:a16="http://schemas.microsoft.com/office/drawing/2014/main" val="10000"/>
                  </a:ext>
                </a:extLst>
              </a:tr>
              <a:tr h="638156">
                <a:tc>
                  <a:txBody>
                    <a:bodyPr/>
                    <a:lstStyle>
                      <a:lvl1pPr marL="0" marR="0" indent="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1pPr>
                      <a:lvl2pPr marL="0" marR="0" indent="457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2pPr>
                      <a:lvl3pPr marL="0" marR="0" indent="914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3pPr>
                      <a:lvl4pPr marL="0" marR="0" indent="1371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4pPr>
                      <a:lvl5pPr marL="0" marR="0" indent="18288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5pPr>
                      <a:lvl6pPr marL="0" marR="0" indent="22860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6pPr>
                      <a:lvl7pPr marL="0" marR="0" indent="27432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7pPr>
                      <a:lvl8pPr marL="0" marR="0" indent="32004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8pPr>
                      <a:lvl9pPr marL="0" marR="0" indent="3657600" algn="r" defTabSz="815975" rtl="0" eaLnBrk="1" latinLnBrk="0" hangingPunct="1">
                        <a:lnSpc>
                          <a:spcPct val="100000"/>
                        </a:lnSpc>
                        <a:spcBef>
                          <a:spcPts val="0"/>
                        </a:spcBef>
                        <a:spcAft>
                          <a:spcPts val="0"/>
                        </a:spcAft>
                        <a:buClrTx/>
                        <a:buSzTx/>
                        <a:buFontTx/>
                        <a:buNone/>
                        <a:tabLst/>
                        <a:defRPr sz="700" b="0" i="0" u="none" strike="noStrike" cap="none" spc="0" baseline="0">
                          <a:ln>
                            <a:noFill/>
                          </a:ln>
                          <a:solidFill>
                            <a:schemeClr val="tx1"/>
                          </a:solidFill>
                          <a:uFillTx/>
                          <a:latin typeface="Calibri"/>
                          <a:sym typeface="Arial"/>
                        </a:defRPr>
                      </a:lvl9pPr>
                    </a:lstStyle>
                    <a:p>
                      <a:pPr marL="0" marR="0" algn="ctr">
                        <a:spcBef>
                          <a:spcPts val="0"/>
                        </a:spcBef>
                        <a:spcAft>
                          <a:spcPts val="0"/>
                        </a:spcAft>
                      </a:pPr>
                      <a:endParaRPr lang="en-US" sz="200" b="1" dirty="0">
                        <a:effectLst/>
                        <a:latin typeface="Arial Narrow"/>
                        <a:ea typeface="Times New Roman"/>
                      </a:endParaRPr>
                    </a:p>
                    <a:p>
                      <a:pPr marL="0" marR="0" algn="ctr">
                        <a:spcBef>
                          <a:spcPts val="0"/>
                        </a:spcBef>
                        <a:spcAft>
                          <a:spcPts val="0"/>
                        </a:spcAft>
                      </a:pPr>
                      <a:r>
                        <a:rPr lang="en-US" sz="1500" b="1" dirty="0">
                          <a:effectLst/>
                          <a:latin typeface="Arial Narrow"/>
                          <a:ea typeface="Times New Roman"/>
                        </a:rPr>
                        <a:t>Prior to disassembly of the </a:t>
                      </a:r>
                      <a:r>
                        <a:rPr lang="en-US" sz="1500" b="1" dirty="0">
                          <a:solidFill>
                            <a:schemeClr val="tx1"/>
                          </a:solidFill>
                          <a:effectLst/>
                          <a:latin typeface="Arial Narrow"/>
                          <a:ea typeface="Times New Roman"/>
                        </a:rPr>
                        <a:t>Refrigerator</a:t>
                      </a:r>
                      <a:r>
                        <a:rPr lang="en-US" sz="1500" b="1" dirty="0">
                          <a:solidFill>
                            <a:srgbClr val="C00000"/>
                          </a:solidFill>
                          <a:effectLst/>
                          <a:latin typeface="Arial Narrow"/>
                          <a:ea typeface="Times New Roman"/>
                        </a:rPr>
                        <a:t> </a:t>
                      </a:r>
                      <a:r>
                        <a:rPr lang="en-US" sz="1500" b="1" dirty="0">
                          <a:effectLst/>
                          <a:latin typeface="Arial Narrow"/>
                          <a:ea typeface="Times New Roman"/>
                        </a:rPr>
                        <a:t>to access components, GE Factory Service technicians are REQUIRED to follow the Lockout / Tagout (LOTO) 6 Step Process</a:t>
                      </a:r>
                      <a:endParaRPr lang="en-US" sz="1400" dirty="0">
                        <a:effectLst/>
                        <a:latin typeface="Times New Roman"/>
                        <a:ea typeface="Times New Roman"/>
                      </a:endParaRPr>
                    </a:p>
                  </a:txBody>
                  <a:tcPr marL="51435" marR="51435" marT="0" marB="0">
                    <a:lnL w="57150" cap="flat" cmpd="dbl" algn="ctr">
                      <a:solidFill>
                        <a:srgbClr val="000000"/>
                      </a:solidFill>
                      <a:prstDash val="solid"/>
                      <a:round/>
                      <a:headEnd type="none" w="med" len="med"/>
                      <a:tailEnd type="none" w="med" len="med"/>
                    </a:lnL>
                    <a:lnR w="57150" cap="flat" cmpd="dbl" algn="ctr">
                      <a:solidFill>
                        <a:srgbClr val="000000"/>
                      </a:solidFill>
                      <a:prstDash val="solid"/>
                      <a:round/>
                      <a:headEnd type="none" w="med" len="med"/>
                      <a:tailEnd type="none" w="med" len="med"/>
                    </a:lnR>
                    <a:lnT w="57150" cap="flat" cmpd="dbl"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bl>
          </a:graphicData>
        </a:graphic>
      </p:graphicFrame>
      <p:pic>
        <p:nvPicPr>
          <p:cNvPr id="9" name="Picture 7">
            <a:extLst>
              <a:ext uri="{FF2B5EF4-FFF2-40B4-BE49-F238E27FC236}">
                <a16:creationId xmlns:a16="http://schemas.microsoft.com/office/drawing/2014/main" id="{8FCAD66A-9B2F-4D5D-BDA0-3AFE6BFF22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2075" y="225035"/>
            <a:ext cx="1891904" cy="33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777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E567C7E6-4A07-4C99-9FDA-C9ECDF0184B3}"/>
              </a:ext>
            </a:extLst>
          </p:cNvPr>
          <p:cNvSpPr/>
          <p:nvPr/>
        </p:nvSpPr>
        <p:spPr>
          <a:xfrm>
            <a:off x="155818" y="784238"/>
            <a:ext cx="8832365" cy="1477328"/>
          </a:xfrm>
          <a:prstGeom prst="rect">
            <a:avLst/>
          </a:prstGeom>
        </p:spPr>
        <p:txBody>
          <a:bodyPr wrap="square">
            <a:spAutoFit/>
          </a:bodyPr>
          <a:lstStyle/>
          <a:p>
            <a:pPr marL="342900" indent="-342900">
              <a:buFont typeface="Arial" panose="020B0604020202020204" pitchFamily="34" charset="0"/>
              <a:buChar char="•"/>
            </a:pPr>
            <a:r>
              <a:rPr lang="en-US" altLang="en-US" sz="1800" b="1" dirty="0"/>
              <a:t>Dial (analog) type thermometers </a:t>
            </a:r>
            <a:r>
              <a:rPr lang="en-US" altLang="en-US" sz="1800" dirty="0"/>
              <a:t>with a stainless steel stem are easy to use and are less prone to damage </a:t>
            </a:r>
          </a:p>
          <a:p>
            <a:pPr marL="342900" indent="-342900">
              <a:buFont typeface="Arial" panose="020B0604020202020204" pitchFamily="34" charset="0"/>
              <a:buChar char="•"/>
            </a:pPr>
            <a:r>
              <a:rPr lang="en-US" altLang="en-US" sz="1800" dirty="0"/>
              <a:t>To check the calibration place the tip of the thermometer into a cup of ice &amp; water then stir for four minutes </a:t>
            </a:r>
          </a:p>
          <a:p>
            <a:pPr marL="342900" indent="-342900">
              <a:buFont typeface="Arial" panose="020B0604020202020204" pitchFamily="34" charset="0"/>
              <a:buChar char="•"/>
            </a:pPr>
            <a:r>
              <a:rPr lang="en-US" altLang="en-US" sz="1800" dirty="0"/>
              <a:t>The temperature of the ice water should be about 33°F</a:t>
            </a:r>
          </a:p>
        </p:txBody>
      </p:sp>
      <p:grpSp>
        <p:nvGrpSpPr>
          <p:cNvPr id="3" name="Group 2">
            <a:extLst>
              <a:ext uri="{FF2B5EF4-FFF2-40B4-BE49-F238E27FC236}">
                <a16:creationId xmlns:a16="http://schemas.microsoft.com/office/drawing/2014/main" id="{9E345D40-E27F-451F-97A5-679B935C5EAE}"/>
              </a:ext>
            </a:extLst>
          </p:cNvPr>
          <p:cNvGrpSpPr/>
          <p:nvPr/>
        </p:nvGrpSpPr>
        <p:grpSpPr>
          <a:xfrm>
            <a:off x="1680077" y="2417318"/>
            <a:ext cx="5390111" cy="1319697"/>
            <a:chOff x="929695" y="1960746"/>
            <a:chExt cx="5390111" cy="1319697"/>
          </a:xfrm>
        </p:grpSpPr>
        <p:pic>
          <p:nvPicPr>
            <p:cNvPr id="6" name="Picture 3">
              <a:extLst>
                <a:ext uri="{FF2B5EF4-FFF2-40B4-BE49-F238E27FC236}">
                  <a16:creationId xmlns:a16="http://schemas.microsoft.com/office/drawing/2014/main" id="{C3362C23-A367-4B9F-80E6-2FC7E8C90A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361581">
              <a:off x="929695" y="2148050"/>
              <a:ext cx="4324006" cy="1132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a:extLst>
                <a:ext uri="{FF2B5EF4-FFF2-40B4-BE49-F238E27FC236}">
                  <a16:creationId xmlns:a16="http://schemas.microsoft.com/office/drawing/2014/main" id="{3F1EDC9F-02D3-4BCD-85CA-99FF5C15BC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219" y="1960746"/>
              <a:ext cx="955587" cy="9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2499CBA0-5A5A-4DB6-8855-966386DE773C}"/>
                </a:ext>
              </a:extLst>
            </p:cNvPr>
            <p:cNvSpPr txBox="1"/>
            <p:nvPr/>
          </p:nvSpPr>
          <p:spPr>
            <a:xfrm rot="21150366">
              <a:off x="2245619" y="2944368"/>
              <a:ext cx="1748221" cy="307777"/>
            </a:xfrm>
            <a:prstGeom prst="rect">
              <a:avLst/>
            </a:prstGeom>
            <a:noFill/>
          </p:spPr>
          <p:txBody>
            <a:bodyPr wrap="square" rtlCol="0">
              <a:spAutoFit/>
            </a:bodyPr>
            <a:lstStyle/>
            <a:p>
              <a:pPr algn="ctr"/>
              <a:r>
                <a:rPr lang="en-US" sz="1400" b="1" dirty="0">
                  <a:solidFill>
                    <a:srgbClr val="003B71"/>
                  </a:solidFill>
                  <a:latin typeface="Arial" panose="020B0604020202020204" pitchFamily="34" charset="0"/>
                  <a:cs typeface="Arial" panose="020B0604020202020204" pitchFamily="34" charset="0"/>
                </a:rPr>
                <a:t>WX05X10412</a:t>
              </a:r>
            </a:p>
          </p:txBody>
        </p:sp>
      </p:grpSp>
    </p:spTree>
    <p:extLst>
      <p:ext uri="{BB962C8B-B14F-4D97-AF65-F5344CB8AC3E}">
        <p14:creationId xmlns:p14="http://schemas.microsoft.com/office/powerpoint/2010/main" val="266100600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E567C7E6-4A07-4C99-9FDA-C9ECDF0184B3}"/>
              </a:ext>
            </a:extLst>
          </p:cNvPr>
          <p:cNvSpPr/>
          <p:nvPr/>
        </p:nvSpPr>
        <p:spPr>
          <a:xfrm>
            <a:off x="184521" y="626517"/>
            <a:ext cx="8832365" cy="1938992"/>
          </a:xfrm>
          <a:prstGeom prst="rect">
            <a:avLst/>
          </a:prstGeom>
        </p:spPr>
        <p:txBody>
          <a:bodyPr wrap="square">
            <a:spAutoFit/>
          </a:bodyPr>
          <a:lstStyle/>
          <a:p>
            <a:pPr marL="342900" indent="-342900">
              <a:spcBef>
                <a:spcPct val="50000"/>
              </a:spcBef>
              <a:buFont typeface="Arial" panose="020B0604020202020204" pitchFamily="34" charset="0"/>
              <a:buChar char="•"/>
            </a:pPr>
            <a:r>
              <a:rPr lang="en-US" altLang="en-US" sz="2000" b="1" dirty="0"/>
              <a:t>Digital Thermometers </a:t>
            </a:r>
            <a:r>
              <a:rPr lang="en-US" altLang="en-US" sz="2000" dirty="0"/>
              <a:t>with a thermocouple give a quick (almost instantaneous) response and are easy to read. </a:t>
            </a:r>
          </a:p>
          <a:p>
            <a:pPr marL="342900" indent="-342900">
              <a:spcBef>
                <a:spcPct val="50000"/>
              </a:spcBef>
              <a:buFont typeface="Arial" panose="020B0604020202020204" pitchFamily="34" charset="0"/>
              <a:buChar char="•"/>
            </a:pPr>
            <a:r>
              <a:rPr lang="en-US" altLang="en-US" sz="2000" dirty="0"/>
              <a:t>Thermocouple and Battery must be in good condition for accurate readings</a:t>
            </a:r>
          </a:p>
          <a:p>
            <a:pPr>
              <a:spcBef>
                <a:spcPct val="50000"/>
              </a:spcBef>
            </a:pPr>
            <a:endParaRPr lang="en-US" altLang="en-US" sz="2000" dirty="0"/>
          </a:p>
        </p:txBody>
      </p:sp>
      <p:pic>
        <p:nvPicPr>
          <p:cNvPr id="9" name="Picture 6">
            <a:extLst>
              <a:ext uri="{FF2B5EF4-FFF2-40B4-BE49-F238E27FC236}">
                <a16:creationId xmlns:a16="http://schemas.microsoft.com/office/drawing/2014/main" id="{C922A0D5-4357-49BB-A39B-45F5FD456A2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085646">
            <a:off x="620539" y="2541536"/>
            <a:ext cx="2636891" cy="70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a:extLst>
              <a:ext uri="{FF2B5EF4-FFF2-40B4-BE49-F238E27FC236}">
                <a16:creationId xmlns:a16="http://schemas.microsoft.com/office/drawing/2014/main" id="{D06FA0A3-2A48-4434-8397-C620810537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7448" y="2457822"/>
            <a:ext cx="530040" cy="47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75666774-73E9-4A19-A49F-2B317808DA9E}"/>
              </a:ext>
            </a:extLst>
          </p:cNvPr>
          <p:cNvSpPr txBox="1"/>
          <p:nvPr/>
        </p:nvSpPr>
        <p:spPr>
          <a:xfrm>
            <a:off x="904468" y="3145209"/>
            <a:ext cx="1073889" cy="253916"/>
          </a:xfrm>
          <a:prstGeom prst="rect">
            <a:avLst/>
          </a:prstGeom>
          <a:noFill/>
        </p:spPr>
        <p:txBody>
          <a:bodyPr wrap="square" rtlCol="0">
            <a:spAutoFit/>
          </a:bodyPr>
          <a:lstStyle/>
          <a:p>
            <a:pPr algn="ctr"/>
            <a:r>
              <a:rPr lang="en-US" sz="1050" b="1" dirty="0">
                <a:solidFill>
                  <a:srgbClr val="003B71"/>
                </a:solidFill>
                <a:latin typeface="Arial" panose="020B0604020202020204" pitchFamily="34" charset="0"/>
                <a:cs typeface="Arial" panose="020B0604020202020204" pitchFamily="34" charset="0"/>
              </a:rPr>
              <a:t>WX05X10413</a:t>
            </a:r>
          </a:p>
        </p:txBody>
      </p:sp>
      <p:grpSp>
        <p:nvGrpSpPr>
          <p:cNvPr id="14" name="Group 13">
            <a:extLst>
              <a:ext uri="{FF2B5EF4-FFF2-40B4-BE49-F238E27FC236}">
                <a16:creationId xmlns:a16="http://schemas.microsoft.com/office/drawing/2014/main" id="{FD614E23-581D-4AB6-AA84-571CB873371E}"/>
              </a:ext>
            </a:extLst>
          </p:cNvPr>
          <p:cNvGrpSpPr/>
          <p:nvPr/>
        </p:nvGrpSpPr>
        <p:grpSpPr>
          <a:xfrm>
            <a:off x="4325973" y="1765683"/>
            <a:ext cx="2693995" cy="3149045"/>
            <a:chOff x="4325973" y="1839491"/>
            <a:chExt cx="2693995" cy="3149045"/>
          </a:xfrm>
        </p:grpSpPr>
        <p:pic>
          <p:nvPicPr>
            <p:cNvPr id="13" name="Picture 12">
              <a:extLst>
                <a:ext uri="{FF2B5EF4-FFF2-40B4-BE49-F238E27FC236}">
                  <a16:creationId xmlns:a16="http://schemas.microsoft.com/office/drawing/2014/main" id="{1E0B45D7-EE93-4407-8E28-6A6081706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5973" y="1839491"/>
              <a:ext cx="2693995" cy="3149045"/>
            </a:xfrm>
            <a:prstGeom prst="rect">
              <a:avLst/>
            </a:prstGeom>
          </p:spPr>
        </p:pic>
        <p:sp>
          <p:nvSpPr>
            <p:cNvPr id="15" name="TextBox 14">
              <a:extLst>
                <a:ext uri="{FF2B5EF4-FFF2-40B4-BE49-F238E27FC236}">
                  <a16:creationId xmlns:a16="http://schemas.microsoft.com/office/drawing/2014/main" id="{75BC3E6D-288D-42EF-8908-267A2388C2B8}"/>
                </a:ext>
              </a:extLst>
            </p:cNvPr>
            <p:cNvSpPr txBox="1"/>
            <p:nvPr/>
          </p:nvSpPr>
          <p:spPr>
            <a:xfrm>
              <a:off x="5583763" y="2985603"/>
              <a:ext cx="1073889" cy="253916"/>
            </a:xfrm>
            <a:prstGeom prst="rect">
              <a:avLst/>
            </a:prstGeom>
            <a:noFill/>
          </p:spPr>
          <p:txBody>
            <a:bodyPr wrap="square" rtlCol="0">
              <a:spAutoFit/>
            </a:bodyPr>
            <a:lstStyle/>
            <a:p>
              <a:pPr algn="ctr"/>
              <a:r>
                <a:rPr lang="en-US" sz="1050" b="1" dirty="0">
                  <a:solidFill>
                    <a:srgbClr val="003B71"/>
                  </a:solidFill>
                  <a:latin typeface="Arial" panose="020B0604020202020204" pitchFamily="34" charset="0"/>
                  <a:cs typeface="Arial" panose="020B0604020202020204" pitchFamily="34" charset="0"/>
                </a:rPr>
                <a:t>WX05X603</a:t>
              </a:r>
            </a:p>
          </p:txBody>
        </p:sp>
      </p:grpSp>
    </p:spTree>
    <p:extLst>
      <p:ext uri="{BB962C8B-B14F-4D97-AF65-F5344CB8AC3E}">
        <p14:creationId xmlns:p14="http://schemas.microsoft.com/office/powerpoint/2010/main" val="1509596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772316" cy="765175"/>
          </a:xfrm>
        </p:spPr>
        <p:txBody>
          <a:bodyPr/>
          <a:lstStyle/>
          <a:p>
            <a:pPr algn="ctr"/>
            <a:r>
              <a:rPr lang="en-US" dirty="0"/>
              <a:t>Temperature measurement</a:t>
            </a:r>
          </a:p>
        </p:txBody>
      </p:sp>
      <p:sp>
        <p:nvSpPr>
          <p:cNvPr id="4" name="Rectangle 3">
            <a:extLst>
              <a:ext uri="{FF2B5EF4-FFF2-40B4-BE49-F238E27FC236}">
                <a16:creationId xmlns:a16="http://schemas.microsoft.com/office/drawing/2014/main" id="{E567C7E6-4A07-4C99-9FDA-C9ECDF0184B3}"/>
              </a:ext>
            </a:extLst>
          </p:cNvPr>
          <p:cNvSpPr/>
          <p:nvPr/>
        </p:nvSpPr>
        <p:spPr>
          <a:xfrm>
            <a:off x="155818" y="587975"/>
            <a:ext cx="8832365" cy="584775"/>
          </a:xfrm>
          <a:prstGeom prst="rect">
            <a:avLst/>
          </a:prstGeom>
        </p:spPr>
        <p:txBody>
          <a:bodyPr wrap="square">
            <a:spAutoFit/>
          </a:bodyPr>
          <a:lstStyle/>
          <a:p>
            <a:r>
              <a:rPr lang="en-US" b="1" dirty="0"/>
              <a:t>Infrared Thermometers </a:t>
            </a:r>
            <a:r>
              <a:rPr lang="en-US" dirty="0"/>
              <a:t>can be very useful when used in the right way and in the right applications. However you must understand their limitations:</a:t>
            </a:r>
            <a:endParaRPr lang="en-US" altLang="en-US" sz="2200" dirty="0"/>
          </a:p>
        </p:txBody>
      </p:sp>
      <p:grpSp>
        <p:nvGrpSpPr>
          <p:cNvPr id="5" name="Group 4">
            <a:extLst>
              <a:ext uri="{FF2B5EF4-FFF2-40B4-BE49-F238E27FC236}">
                <a16:creationId xmlns:a16="http://schemas.microsoft.com/office/drawing/2014/main" id="{C0F57372-BC6D-4319-86BB-C0E6560653BD}"/>
              </a:ext>
            </a:extLst>
          </p:cNvPr>
          <p:cNvGrpSpPr/>
          <p:nvPr/>
        </p:nvGrpSpPr>
        <p:grpSpPr>
          <a:xfrm>
            <a:off x="7303300" y="999529"/>
            <a:ext cx="1616188" cy="2309954"/>
            <a:chOff x="1621183" y="1899478"/>
            <a:chExt cx="2747617" cy="3927061"/>
          </a:xfrm>
        </p:grpSpPr>
        <p:pic>
          <p:nvPicPr>
            <p:cNvPr id="2050" name="Picture 2" descr="http://www.thermoworks.com/images/lc/industrial_ir.jpg">
              <a:extLst>
                <a:ext uri="{FF2B5EF4-FFF2-40B4-BE49-F238E27FC236}">
                  <a16:creationId xmlns:a16="http://schemas.microsoft.com/office/drawing/2014/main" id="{6E972CB9-F0DA-4A04-AC8C-4D6C624EB64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130" t="5312" r="6739" b="4238"/>
            <a:stretch/>
          </p:blipFill>
          <p:spPr bwMode="auto">
            <a:xfrm>
              <a:off x="1621183" y="1899478"/>
              <a:ext cx="2747617" cy="3927061"/>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Shape 2">
              <a:extLst>
                <a:ext uri="{FF2B5EF4-FFF2-40B4-BE49-F238E27FC236}">
                  <a16:creationId xmlns:a16="http://schemas.microsoft.com/office/drawing/2014/main" id="{6CE8B5A2-1D02-4F95-9743-456B63A92B61}"/>
                </a:ext>
              </a:extLst>
            </p:cNvPr>
            <p:cNvSpPr/>
            <p:nvPr/>
          </p:nvSpPr>
          <p:spPr>
            <a:xfrm>
              <a:off x="2882615" y="2144535"/>
              <a:ext cx="1053815" cy="225524"/>
            </a:xfrm>
            <a:custGeom>
              <a:avLst/>
              <a:gdLst>
                <a:gd name="connsiteX0" fmla="*/ 61507 w 1053815"/>
                <a:gd name="connsiteY0" fmla="*/ 0 h 225524"/>
                <a:gd name="connsiteX1" fmla="*/ 0 w 1053815"/>
                <a:gd name="connsiteY1" fmla="*/ 221424 h 225524"/>
                <a:gd name="connsiteX2" fmla="*/ 1053815 w 1053815"/>
                <a:gd name="connsiteY2" fmla="*/ 225524 h 225524"/>
                <a:gd name="connsiteX3" fmla="*/ 984108 w 1053815"/>
                <a:gd name="connsiteY3" fmla="*/ 24602 h 225524"/>
                <a:gd name="connsiteX4" fmla="*/ 61507 w 1053815"/>
                <a:gd name="connsiteY4" fmla="*/ 0 h 225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815" h="225524">
                  <a:moveTo>
                    <a:pt x="61507" y="0"/>
                  </a:moveTo>
                  <a:lnTo>
                    <a:pt x="0" y="221424"/>
                  </a:lnTo>
                  <a:lnTo>
                    <a:pt x="1053815" y="225524"/>
                  </a:lnTo>
                  <a:lnTo>
                    <a:pt x="984108" y="24602"/>
                  </a:lnTo>
                  <a:lnTo>
                    <a:pt x="61507" y="0"/>
                  </a:lnTo>
                  <a:close/>
                </a:path>
              </a:pathLst>
            </a:custGeom>
            <a:solidFill>
              <a:schemeClr val="tx2">
                <a:lumMod val="60000"/>
                <a:lumOff val="40000"/>
              </a:schemeClr>
            </a:solidFill>
            <a:ln w="25400" cap="flat">
              <a:solidFill>
                <a:schemeClr val="tx2">
                  <a:lumMod val="60000"/>
                  <a:lumOff val="4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81597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3B71"/>
                </a:solidFill>
                <a:effectLst/>
                <a:uFillTx/>
                <a:latin typeface="+mj-lt"/>
                <a:ea typeface="+mj-ea"/>
                <a:cs typeface="+mj-cs"/>
                <a:sym typeface="Arial"/>
              </a:endParaRPr>
            </a:p>
          </p:txBody>
        </p:sp>
      </p:grpSp>
      <p:sp>
        <p:nvSpPr>
          <p:cNvPr id="6" name="Rectangle 5">
            <a:extLst>
              <a:ext uri="{FF2B5EF4-FFF2-40B4-BE49-F238E27FC236}">
                <a16:creationId xmlns:a16="http://schemas.microsoft.com/office/drawing/2014/main" id="{73C6D58B-C188-487E-A7C5-1C01136D272B}"/>
              </a:ext>
            </a:extLst>
          </p:cNvPr>
          <p:cNvSpPr/>
          <p:nvPr/>
        </p:nvSpPr>
        <p:spPr>
          <a:xfrm>
            <a:off x="213244" y="1143675"/>
            <a:ext cx="7147482" cy="3354765"/>
          </a:xfrm>
          <a:prstGeom prst="rect">
            <a:avLst/>
          </a:prstGeom>
        </p:spPr>
        <p:txBody>
          <a:bodyPr wrap="square">
            <a:spAutoFit/>
          </a:bodyPr>
          <a:lstStyle/>
          <a:p>
            <a:pPr marL="285750" indent="-285750">
              <a:buFont typeface="Arial" panose="020B0604020202020204" pitchFamily="34" charset="0"/>
              <a:buChar char="•"/>
            </a:pPr>
            <a:r>
              <a:rPr lang="en-US" sz="1400" dirty="0"/>
              <a:t>Only measure surface temperatures and NOT the internal temperature of food or other materials</a:t>
            </a:r>
          </a:p>
          <a:p>
            <a:pPr marL="285750" indent="-285750">
              <a:buFont typeface="Arial" panose="020B0604020202020204" pitchFamily="34" charset="0"/>
              <a:buChar char="•"/>
            </a:pPr>
            <a:r>
              <a:rPr lang="en-US" sz="1400" dirty="0"/>
              <a:t>Require adjustments depending on the surface being measured emissivity</a:t>
            </a:r>
          </a:p>
          <a:p>
            <a:pPr marL="285750" indent="-285750">
              <a:buFont typeface="Arial" panose="020B0604020202020204" pitchFamily="34" charset="0"/>
              <a:buChar char="•"/>
            </a:pPr>
            <a:r>
              <a:rPr lang="en-US" sz="1400" dirty="0"/>
              <a:t>Emissivity describes how well an object emits infrared energy, or heat. </a:t>
            </a:r>
          </a:p>
          <a:p>
            <a:pPr marL="285750" indent="-285750">
              <a:buFont typeface="Arial" panose="020B0604020202020204" pitchFamily="34" charset="0"/>
              <a:buChar char="•"/>
            </a:pPr>
            <a:r>
              <a:rPr lang="en-US" sz="1400" dirty="0"/>
              <a:t>Are not thought to be as highly accurate as surface probes measurements of the same surface</a:t>
            </a:r>
          </a:p>
          <a:p>
            <a:pPr marL="285750" indent="-285750">
              <a:buFont typeface="Arial" panose="020B0604020202020204" pitchFamily="34" charset="0"/>
              <a:buChar char="•"/>
            </a:pPr>
            <a:r>
              <a:rPr lang="en-US" sz="1400" dirty="0"/>
              <a:t>Can be temporarily affected by frost, moisture, dust, fog, smoke or other particles in the air</a:t>
            </a:r>
          </a:p>
          <a:p>
            <a:pPr marL="285750" indent="-285750">
              <a:buFont typeface="Arial" panose="020B0604020202020204" pitchFamily="34" charset="0"/>
              <a:buChar char="•"/>
            </a:pPr>
            <a:r>
              <a:rPr lang="en-US" sz="1400" dirty="0"/>
              <a:t>Can be temporarily affected by rapid changes in ambient temperature</a:t>
            </a:r>
          </a:p>
          <a:p>
            <a:pPr marL="285750" indent="-285750">
              <a:buFont typeface="Arial" panose="020B0604020202020204" pitchFamily="34" charset="0"/>
              <a:buChar char="•"/>
            </a:pPr>
            <a:r>
              <a:rPr lang="en-US" sz="1400" dirty="0"/>
              <a:t>Can be temporarily affected by proximity to a radio frequency with an electromagnetic field strength of three volts per meter or greater</a:t>
            </a:r>
          </a:p>
          <a:p>
            <a:pPr marL="285750" indent="-285750">
              <a:buFont typeface="Arial" panose="020B0604020202020204" pitchFamily="34" charset="0"/>
              <a:buChar char="•"/>
            </a:pPr>
            <a:r>
              <a:rPr lang="en-US" sz="1400" dirty="0"/>
              <a:t>Do not "see through" glass, liquids or other transparent surfaces - even though visible light (like a laser) passes through them (i.e. if you point an IR gun at a window, you'll be measuring the temperature of the window pane, not the outside temp)</a:t>
            </a:r>
          </a:p>
        </p:txBody>
      </p:sp>
    </p:spTree>
    <p:extLst>
      <p:ext uri="{BB962C8B-B14F-4D97-AF65-F5344CB8AC3E}">
        <p14:creationId xmlns:p14="http://schemas.microsoft.com/office/powerpoint/2010/main" val="74546853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4790-D0A5-4367-BB01-615A59EF1E8E}"/>
              </a:ext>
            </a:extLst>
          </p:cNvPr>
          <p:cNvSpPr>
            <a:spLocks noGrp="1"/>
          </p:cNvSpPr>
          <p:nvPr>
            <p:ph type="title"/>
          </p:nvPr>
        </p:nvSpPr>
        <p:spPr>
          <a:xfrm>
            <a:off x="253207" y="228601"/>
            <a:ext cx="8637587" cy="765175"/>
          </a:xfrm>
        </p:spPr>
        <p:txBody>
          <a:bodyPr/>
          <a:lstStyle/>
          <a:p>
            <a:pPr algn="ctr"/>
            <a:r>
              <a:rPr lang="en-US" dirty="0"/>
              <a:t>New slide</a:t>
            </a:r>
          </a:p>
        </p:txBody>
      </p:sp>
      <p:sp>
        <p:nvSpPr>
          <p:cNvPr id="3" name="Text Placeholder 2">
            <a:extLst>
              <a:ext uri="{FF2B5EF4-FFF2-40B4-BE49-F238E27FC236}">
                <a16:creationId xmlns:a16="http://schemas.microsoft.com/office/drawing/2014/main" id="{03E16FE4-7110-4EF4-BEBD-514CE3270293}"/>
              </a:ext>
            </a:extLst>
          </p:cNvPr>
          <p:cNvSpPr>
            <a:spLocks noGrp="1"/>
          </p:cNvSpPr>
          <p:nvPr>
            <p:ph type="body" idx="1"/>
          </p:nvPr>
        </p:nvSpPr>
        <p:spPr/>
        <p:txBody>
          <a:bodyPr/>
          <a:lstStyle/>
          <a:p>
            <a:endParaRPr lang="en-US" sz="1400" dirty="0"/>
          </a:p>
          <a:p>
            <a:endParaRPr lang="en-US" sz="1400" dirty="0"/>
          </a:p>
        </p:txBody>
      </p:sp>
    </p:spTree>
    <p:extLst>
      <p:ext uri="{BB962C8B-B14F-4D97-AF65-F5344CB8AC3E}">
        <p14:creationId xmlns:p14="http://schemas.microsoft.com/office/powerpoint/2010/main" val="364695185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75D1C-21B9-4758-806A-A65C6692C97E}"/>
              </a:ext>
            </a:extLst>
          </p:cNvPr>
          <p:cNvSpPr>
            <a:spLocks noGrp="1"/>
          </p:cNvSpPr>
          <p:nvPr>
            <p:ph type="title"/>
          </p:nvPr>
        </p:nvSpPr>
        <p:spPr>
          <a:xfrm>
            <a:off x="252414" y="150692"/>
            <a:ext cx="8637587" cy="765175"/>
          </a:xfrm>
        </p:spPr>
        <p:txBody>
          <a:bodyPr/>
          <a:lstStyle/>
          <a:p>
            <a:pPr algn="ctr"/>
            <a:r>
              <a:rPr lang="en-US" dirty="0"/>
              <a:t>Temperature measurement</a:t>
            </a:r>
            <a:br>
              <a:rPr lang="en-US" dirty="0"/>
            </a:br>
            <a:endParaRPr lang="en-US" dirty="0"/>
          </a:p>
        </p:txBody>
      </p:sp>
    </p:spTree>
    <p:extLst>
      <p:ext uri="{BB962C8B-B14F-4D97-AF65-F5344CB8AC3E}">
        <p14:creationId xmlns:p14="http://schemas.microsoft.com/office/powerpoint/2010/main" val="304634446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62046"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Heat Energy</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1278488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62046"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ctr"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Heat Energy</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3341373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1C7E7A-C67D-49BD-9427-A4B5D7474214}"/>
              </a:ext>
            </a:extLst>
          </p:cNvPr>
          <p:cNvSpPr/>
          <p:nvPr/>
        </p:nvSpPr>
        <p:spPr>
          <a:xfrm>
            <a:off x="328612" y="711801"/>
            <a:ext cx="8510588" cy="1061829"/>
          </a:xfrm>
          <a:prstGeom prst="rect">
            <a:avLst/>
          </a:prstGeom>
        </p:spPr>
        <p:txBody>
          <a:bodyPr wrap="square">
            <a:spAutoFit/>
          </a:bodyPr>
          <a:lstStyle/>
          <a:p>
            <a:pPr defTabSz="685800">
              <a:spcBef>
                <a:spcPct val="50000"/>
              </a:spcBef>
            </a:pPr>
            <a:r>
              <a:rPr lang="en-US" sz="2100" dirty="0"/>
              <a:t>The process of moving heat from an area where it is not wanted, inside the refrigerator, to an area where it doesn’t matter, the area in which the refrigerator sits. </a:t>
            </a:r>
            <a:endParaRPr lang="en-US" altLang="en-US" sz="1200" dirty="0"/>
          </a:p>
        </p:txBody>
      </p:sp>
      <p:sp>
        <p:nvSpPr>
          <p:cNvPr id="7" name="TextBox 6">
            <a:extLst>
              <a:ext uri="{FF2B5EF4-FFF2-40B4-BE49-F238E27FC236}">
                <a16:creationId xmlns:a16="http://schemas.microsoft.com/office/drawing/2014/main" id="{A2778EB7-FAB0-44C3-8A6A-0AFDE1914F1C}"/>
              </a:ext>
            </a:extLst>
          </p:cNvPr>
          <p:cNvSpPr txBox="1"/>
          <p:nvPr/>
        </p:nvSpPr>
        <p:spPr>
          <a:xfrm>
            <a:off x="1276521" y="133520"/>
            <a:ext cx="6615238" cy="461665"/>
          </a:xfrm>
          <a:prstGeom prst="rect">
            <a:avLst/>
          </a:prstGeom>
          <a:noFill/>
        </p:spPr>
        <p:txBody>
          <a:bodyPr wrap="square" rtlCol="0">
            <a:spAutoFit/>
          </a:bodyPr>
          <a:lstStyle/>
          <a:p>
            <a:pPr algn="ctr" defTabSz="685800"/>
            <a:r>
              <a:rPr lang="en-US" sz="2400" dirty="0">
                <a:latin typeface="Arial Black" panose="020B0A04020102020204" pitchFamily="34" charset="0"/>
                <a:cs typeface="+mn-cs"/>
              </a:rPr>
              <a:t>What is Refrigeration?</a:t>
            </a:r>
          </a:p>
        </p:txBody>
      </p:sp>
    </p:spTree>
    <p:extLst>
      <p:ext uri="{BB962C8B-B14F-4D97-AF65-F5344CB8AC3E}">
        <p14:creationId xmlns:p14="http://schemas.microsoft.com/office/powerpoint/2010/main" val="27995618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14092" y="509333"/>
            <a:ext cx="2027858"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6" name="Rectangle 5">
            <a:extLst>
              <a:ext uri="{FF2B5EF4-FFF2-40B4-BE49-F238E27FC236}">
                <a16:creationId xmlns:a16="http://schemas.microsoft.com/office/drawing/2014/main" id="{5E8B29BD-A7DC-44B9-AD73-860DDD0D1B18}"/>
              </a:ext>
            </a:extLst>
          </p:cNvPr>
          <p:cNvSpPr/>
          <p:nvPr/>
        </p:nvSpPr>
        <p:spPr>
          <a:xfrm>
            <a:off x="3801071" y="2635431"/>
            <a:ext cx="1541859" cy="10906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Escrow Roman"/>
              <a:ea typeface="+mn-ea"/>
              <a:cs typeface="+mn-cs"/>
              <a:sym typeface="Arial" panose="020B0604020202020204" pitchFamily="34" charset="0"/>
            </a:endParaRPr>
          </a:p>
        </p:txBody>
      </p:sp>
      <p:sp>
        <p:nvSpPr>
          <p:cNvPr id="8" name="Subtitle 2">
            <a:extLst>
              <a:ext uri="{FF2B5EF4-FFF2-40B4-BE49-F238E27FC236}">
                <a16:creationId xmlns:a16="http://schemas.microsoft.com/office/drawing/2014/main" id="{9FFD8857-528E-4CC0-839E-3368C05E3BA3}"/>
              </a:ext>
            </a:extLst>
          </p:cNvPr>
          <p:cNvSpPr txBox="1">
            <a:spLocks/>
          </p:cNvSpPr>
          <p:nvPr/>
        </p:nvSpPr>
        <p:spPr bwMode="auto">
          <a:xfrm>
            <a:off x="1257380" y="250426"/>
            <a:ext cx="6629240"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1018337" rtl="0" eaLnBrk="1" fontAlgn="base" hangingPunct="1">
              <a:lnSpc>
                <a:spcPct val="100000"/>
              </a:lnSpc>
              <a:spcBef>
                <a:spcPts val="468"/>
              </a:spcBef>
              <a:spcAft>
                <a:spcPct val="0"/>
              </a:spcAft>
              <a:buFont typeface="Arial" pitchFamily="34" charset="0"/>
              <a:buNone/>
              <a:defRPr sz="2600" kern="1200" baseline="0">
                <a:solidFill>
                  <a:schemeClr val="tx1"/>
                </a:solidFill>
                <a:latin typeface="Escrow Roman" pitchFamily="50" charset="0"/>
                <a:ea typeface="MS PGothic" pitchFamily="34" charset="-128"/>
                <a:cs typeface="ＭＳ Ｐゴシック" charset="0"/>
              </a:defRPr>
            </a:lvl1pPr>
            <a:lvl2pPr marL="509426" indent="0" algn="ctr" defTabSz="1018337" rtl="0" eaLnBrk="1" fontAlgn="base" hangingPunct="1">
              <a:spcBef>
                <a:spcPts val="468"/>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1018852" indent="0" algn="ctr" defTabSz="1018337" rtl="0" eaLnBrk="1" fontAlgn="base" hangingPunct="1">
              <a:spcBef>
                <a:spcPts val="468"/>
              </a:spcBef>
              <a:spcAft>
                <a:spcPct val="0"/>
              </a:spcAft>
              <a:buFont typeface="GE Inspira Pitch" pitchFamily="34" charset="0"/>
              <a:buNone/>
              <a:defRPr sz="2000" kern="1200">
                <a:solidFill>
                  <a:schemeClr val="tx1">
                    <a:tint val="75000"/>
                  </a:schemeClr>
                </a:solidFill>
                <a:latin typeface="Escrow Roman" pitchFamily="50" charset="0"/>
                <a:ea typeface="MS PGothic" pitchFamily="34" charset="-128"/>
                <a:cs typeface="+mn-cs"/>
              </a:defRPr>
            </a:lvl3pPr>
            <a:lvl4pPr marL="1528278" indent="0" algn="ctr" defTabSz="1018337" rtl="0" eaLnBrk="1" fontAlgn="base" hangingPunct="1">
              <a:spcBef>
                <a:spcPts val="468"/>
              </a:spcBef>
              <a:spcAft>
                <a:spcPct val="0"/>
              </a:spcAft>
              <a:buFont typeface="Arial" pitchFamily="34" charset="0"/>
              <a:buNone/>
              <a:defRPr sz="1700" kern="1200">
                <a:solidFill>
                  <a:schemeClr val="tx1">
                    <a:tint val="75000"/>
                  </a:schemeClr>
                </a:solidFill>
                <a:latin typeface="Escrow Roman" pitchFamily="50" charset="0"/>
                <a:ea typeface="MS PGothic" pitchFamily="34" charset="-128"/>
                <a:cs typeface="+mn-cs"/>
              </a:defRPr>
            </a:lvl4pPr>
            <a:lvl5pPr marL="2037704" indent="0" algn="ctr" defTabSz="1018337"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547129"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6pPr>
            <a:lvl7pPr marL="3056555"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7pPr>
            <a:lvl8pPr marL="3565982"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8pPr>
            <a:lvl9pPr marL="4075408" indent="0" algn="ctr" defTabSz="1018852"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9pPr>
          </a:lstStyle>
          <a:p>
            <a:pPr marL="0" marR="0" lvl="0" indent="0" algn="ctr" defTabSz="763753" rtl="0" eaLnBrk="1" fontAlgn="base" latinLnBrk="0" hangingPunct="1">
              <a:lnSpc>
                <a:spcPct val="100000"/>
              </a:lnSpc>
              <a:spcBef>
                <a:spcPts val="351"/>
              </a:spcBef>
              <a:spcAft>
                <a:spcPct val="0"/>
              </a:spcAft>
              <a:buClrTx/>
              <a:buSzTx/>
              <a:buFont typeface="Arial" pitchFamily="34" charset="0"/>
              <a:buNone/>
              <a:tabLst/>
              <a:defRPr/>
            </a:pPr>
            <a:r>
              <a:rPr kumimoji="0" lang="en-US" sz="195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2018 REFRIGERATION TRAINING</a:t>
            </a:r>
          </a:p>
        </p:txBody>
      </p:sp>
      <p:sp>
        <p:nvSpPr>
          <p:cNvPr id="9" name="Subtitle 2">
            <a:extLst>
              <a:ext uri="{FF2B5EF4-FFF2-40B4-BE49-F238E27FC236}">
                <a16:creationId xmlns:a16="http://schemas.microsoft.com/office/drawing/2014/main" id="{C6700025-C846-4CCE-A35A-E753F18B6F8D}"/>
              </a:ext>
            </a:extLst>
          </p:cNvPr>
          <p:cNvSpPr txBox="1">
            <a:spLocks/>
          </p:cNvSpPr>
          <p:nvPr/>
        </p:nvSpPr>
        <p:spPr bwMode="auto">
          <a:xfrm>
            <a:off x="1762046" y="1563131"/>
            <a:ext cx="5586415" cy="55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ctr" defTabSz="913535" rtl="0" eaLnBrk="1" fontAlgn="base" hangingPunct="1">
              <a:lnSpc>
                <a:spcPct val="100000"/>
              </a:lnSpc>
              <a:spcBef>
                <a:spcPts val="420"/>
              </a:spcBef>
              <a:spcAft>
                <a:spcPct val="0"/>
              </a:spcAft>
              <a:buFont typeface="Arial" pitchFamily="34" charset="0"/>
              <a:buNone/>
              <a:defRPr sz="2300" kern="1200" baseline="0">
                <a:solidFill>
                  <a:schemeClr val="tx1"/>
                </a:solidFill>
                <a:latin typeface="Escrow Roman" pitchFamily="50" charset="0"/>
                <a:ea typeface="MS PGothic" pitchFamily="34" charset="-128"/>
                <a:cs typeface="ＭＳ Ｐゴシック" charset="0"/>
              </a:defRPr>
            </a:lvl1pPr>
            <a:lvl2pPr marL="456999" indent="0" algn="ctr" defTabSz="913535" rtl="0" eaLnBrk="1" fontAlgn="base" hangingPunct="1">
              <a:spcBef>
                <a:spcPts val="420"/>
              </a:spcBef>
              <a:spcAft>
                <a:spcPct val="0"/>
              </a:spcAft>
              <a:buFont typeface="Arial" pitchFamily="34" charset="0"/>
              <a:buNone/>
              <a:defRPr kern="1200">
                <a:solidFill>
                  <a:schemeClr val="tx1">
                    <a:tint val="75000"/>
                  </a:schemeClr>
                </a:solidFill>
                <a:latin typeface="Escrow Roman" pitchFamily="50" charset="0"/>
                <a:ea typeface="MS PGothic" pitchFamily="34" charset="-128"/>
                <a:cs typeface="+mn-cs"/>
              </a:defRPr>
            </a:lvl2pPr>
            <a:lvl3pPr marL="913997" indent="0" algn="ctr" defTabSz="913535" rtl="0" eaLnBrk="1" fontAlgn="base" hangingPunct="1">
              <a:spcBef>
                <a:spcPts val="420"/>
              </a:spcBef>
              <a:spcAft>
                <a:spcPct val="0"/>
              </a:spcAft>
              <a:buFont typeface="GE Inspira Pitch" pitchFamily="34" charset="0"/>
              <a:buNone/>
              <a:defRPr sz="1800" kern="1200">
                <a:solidFill>
                  <a:schemeClr val="tx1">
                    <a:tint val="75000"/>
                  </a:schemeClr>
                </a:solidFill>
                <a:latin typeface="Escrow Roman" pitchFamily="50" charset="0"/>
                <a:ea typeface="MS PGothic" pitchFamily="34" charset="-128"/>
                <a:cs typeface="+mn-cs"/>
              </a:defRPr>
            </a:lvl3pPr>
            <a:lvl4pPr marL="1370996" indent="0" algn="ctr" defTabSz="913535" rtl="0" eaLnBrk="1" fontAlgn="base" hangingPunct="1">
              <a:spcBef>
                <a:spcPts val="420"/>
              </a:spcBef>
              <a:spcAft>
                <a:spcPct val="0"/>
              </a:spcAft>
              <a:buFont typeface="Arial" pitchFamily="34" charset="0"/>
              <a:buNone/>
              <a:defRPr sz="1500" kern="1200">
                <a:solidFill>
                  <a:schemeClr val="tx1">
                    <a:tint val="75000"/>
                  </a:schemeClr>
                </a:solidFill>
                <a:latin typeface="Escrow Roman" pitchFamily="50" charset="0"/>
                <a:ea typeface="MS PGothic" pitchFamily="34" charset="-128"/>
                <a:cs typeface="+mn-cs"/>
              </a:defRPr>
            </a:lvl4pPr>
            <a:lvl5pPr marL="1827994" indent="0" algn="ctr" defTabSz="913535" rtl="0" eaLnBrk="1" fontAlgn="base" hangingPunct="1">
              <a:spcBef>
                <a:spcPct val="20000"/>
              </a:spcBef>
              <a:spcAft>
                <a:spcPct val="0"/>
              </a:spcAft>
              <a:buFont typeface="Arial" pitchFamily="34" charset="0"/>
              <a:buNone/>
              <a:defRPr kern="1200">
                <a:solidFill>
                  <a:schemeClr val="tx1">
                    <a:tint val="75000"/>
                  </a:schemeClr>
                </a:solidFill>
                <a:latin typeface="+mn-lt"/>
                <a:ea typeface="MS PGothic" pitchFamily="34" charset="-128"/>
                <a:cs typeface="+mn-cs"/>
              </a:defRPr>
            </a:lvl5pPr>
            <a:lvl6pPr marL="2284993"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1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8990"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5988" indent="0" algn="ctr" defTabSz="913997"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defTabSz="685151" rtl="0" eaLnBrk="1" fontAlgn="base" latinLnBrk="0" hangingPunct="1">
              <a:lnSpc>
                <a:spcPct val="100000"/>
              </a:lnSpc>
              <a:spcBef>
                <a:spcPts val="315"/>
              </a:spcBef>
              <a:spcAft>
                <a:spcPct val="0"/>
              </a:spcAft>
              <a:buClrTx/>
              <a:buSzTx/>
              <a:tabLst/>
              <a:defRPr/>
            </a:pPr>
            <a:r>
              <a:rPr kumimoji="0" lang="en-US" altLang="en-US" sz="3300"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Heat Energy</a:t>
            </a:r>
          </a:p>
          <a:p>
            <a:pPr marL="257175" marR="0" lvl="0" indent="-257175" algn="l" defTabSz="685151" rtl="0" eaLnBrk="1" fontAlgn="base" latinLnBrk="0" hangingPunct="1">
              <a:lnSpc>
                <a:spcPct val="100000"/>
              </a:lnSpc>
              <a:spcBef>
                <a:spcPts val="315"/>
              </a:spcBef>
              <a:spcAft>
                <a:spcPct val="0"/>
              </a:spcAft>
              <a:buClrTx/>
              <a:buSzTx/>
              <a:buFont typeface="Arial" panose="020B0604020202020204" pitchFamily="34" charset="0"/>
              <a:buChar char="•"/>
              <a:tabLst/>
              <a:defRPr/>
            </a:pPr>
            <a:endParaRPr kumimoji="0" lang="en-US" altLang="en-US" sz="8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endPar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endParaRPr>
          </a:p>
          <a:p>
            <a:pPr marL="0" marR="0" lvl="0" indent="0" algn="l" defTabSz="685151" rtl="0" eaLnBrk="1" fontAlgn="base" latinLnBrk="0" hangingPunct="1">
              <a:lnSpc>
                <a:spcPct val="100000"/>
              </a:lnSpc>
              <a:spcBef>
                <a:spcPts val="315"/>
              </a:spcBef>
              <a:spcAft>
                <a:spcPct val="0"/>
              </a:spcAft>
              <a:buClrTx/>
              <a:buSzTx/>
              <a:buFont typeface="Arial" pitchFamily="34" charset="0"/>
              <a:buNone/>
              <a:tabLst/>
              <a:defRPr/>
            </a:pPr>
            <a:r>
              <a:rPr kumimoji="0" lang="en-US" altLang="en-US" sz="1725" b="1" i="0" u="none" strike="noStrike" kern="1200" cap="none" spc="0" normalizeH="0" baseline="0" noProof="0" dirty="0">
                <a:ln>
                  <a:noFill/>
                </a:ln>
                <a:solidFill>
                  <a:srgbClr val="FFFFFF"/>
                </a:solidFill>
                <a:effectLst/>
                <a:uLnTx/>
                <a:uFillTx/>
                <a:latin typeface="Arial" panose="020B0604020202020204" pitchFamily="34" charset="0"/>
                <a:ea typeface="MS PGothic" pitchFamily="34" charset="-128"/>
                <a:cs typeface="Arial" panose="020B0604020202020204" pitchFamily="34" charset="0"/>
                <a:sym typeface="Arial" panose="020B0604020202020204" pitchFamily="34" charset="0"/>
              </a:rPr>
              <a:t> </a:t>
            </a:r>
          </a:p>
        </p:txBody>
      </p:sp>
      <p:pic>
        <p:nvPicPr>
          <p:cNvPr id="10" name="Picture 9">
            <a:extLst>
              <a:ext uri="{FF2B5EF4-FFF2-40B4-BE49-F238E27FC236}">
                <a16:creationId xmlns:a16="http://schemas.microsoft.com/office/drawing/2014/main" id="{D9A5DC6E-87BD-4972-92D4-B295730B42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9847" b="35902"/>
          <a:stretch/>
        </p:blipFill>
        <p:spPr>
          <a:xfrm>
            <a:off x="237286" y="3444949"/>
            <a:ext cx="4344012" cy="1487859"/>
          </a:xfrm>
          <a:prstGeom prst="rect">
            <a:avLst/>
          </a:prstGeom>
        </p:spPr>
      </p:pic>
    </p:spTree>
    <p:extLst>
      <p:ext uri="{BB962C8B-B14F-4D97-AF65-F5344CB8AC3E}">
        <p14:creationId xmlns:p14="http://schemas.microsoft.com/office/powerpoint/2010/main" val="286282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D44B-9B09-4975-80B5-FF9999557DA8}"/>
              </a:ext>
            </a:extLst>
          </p:cNvPr>
          <p:cNvSpPr>
            <a:spLocks noGrp="1"/>
          </p:cNvSpPr>
          <p:nvPr>
            <p:ph type="title"/>
          </p:nvPr>
        </p:nvSpPr>
        <p:spPr/>
        <p:txBody>
          <a:bodyPr/>
          <a:lstStyle/>
          <a:p>
            <a:pPr algn="ctr"/>
            <a:r>
              <a:rPr lang="en-US" dirty="0"/>
              <a:t>Heat energy</a:t>
            </a:r>
          </a:p>
        </p:txBody>
      </p:sp>
      <p:sp>
        <p:nvSpPr>
          <p:cNvPr id="3" name="Text Placeholder 2">
            <a:extLst>
              <a:ext uri="{FF2B5EF4-FFF2-40B4-BE49-F238E27FC236}">
                <a16:creationId xmlns:a16="http://schemas.microsoft.com/office/drawing/2014/main" id="{BAC279A9-E436-4D8D-A5A0-3C04AC56690A}"/>
              </a:ext>
            </a:extLst>
          </p:cNvPr>
          <p:cNvSpPr>
            <a:spLocks noGrp="1"/>
          </p:cNvSpPr>
          <p:nvPr>
            <p:ph type="body" idx="1"/>
          </p:nvPr>
        </p:nvSpPr>
        <p:spPr>
          <a:xfrm>
            <a:off x="411957" y="937559"/>
            <a:ext cx="8318500" cy="3053953"/>
          </a:xfrm>
        </p:spPr>
        <p:txBody>
          <a:bodyPr/>
          <a:lstStyle/>
          <a:p>
            <a:pPr marL="285750" lvl="0" indent="-285750" defTabSz="914400">
              <a:spcBef>
                <a:spcPct val="0"/>
              </a:spcBef>
              <a:buFont typeface="Arial" panose="020B0604020202020204" pitchFamily="34" charset="0"/>
              <a:buChar char="•"/>
            </a:pPr>
            <a:r>
              <a:rPr lang="en-US" altLang="en-US" sz="1400" b="0" kern="1200" dirty="0">
                <a:ea typeface="+mn-ea"/>
              </a:rPr>
              <a:t>Heat exists in the air at all temperatures, below freezing as well as above all the way down to absolute zero (-460°F).</a:t>
            </a:r>
          </a:p>
          <a:p>
            <a:pPr marL="285750" lvl="0" indent="-285750" defTabSz="914400">
              <a:spcBef>
                <a:spcPct val="0"/>
              </a:spcBef>
              <a:buFont typeface="Arial" panose="020B0604020202020204" pitchFamily="34" charset="0"/>
              <a:buChar char="•"/>
            </a:pPr>
            <a:endParaRPr lang="en-US" altLang="en-US" sz="1400" b="0" kern="1200" dirty="0">
              <a:ea typeface="+mn-ea"/>
            </a:endParaRPr>
          </a:p>
          <a:p>
            <a:pPr marL="285750" lvl="0" indent="-285750" defTabSz="914400">
              <a:spcBef>
                <a:spcPct val="0"/>
              </a:spcBef>
              <a:buFont typeface="Arial" panose="020B0604020202020204" pitchFamily="34" charset="0"/>
              <a:buChar char="•"/>
            </a:pPr>
            <a:r>
              <a:rPr lang="en-US" altLang="en-US" sz="1400" b="0" kern="1200" dirty="0">
                <a:ea typeface="+mn-ea"/>
              </a:rPr>
              <a:t>Heat flows from a higher temperature to a lower temperature regardless of how small that difference might be.</a:t>
            </a:r>
          </a:p>
          <a:p>
            <a:pPr marL="285750" lvl="0" indent="-285750" defTabSz="914400">
              <a:spcBef>
                <a:spcPct val="0"/>
              </a:spcBef>
              <a:buFont typeface="Arial" panose="020B0604020202020204" pitchFamily="34" charset="0"/>
              <a:buChar char="•"/>
            </a:pPr>
            <a:endParaRPr lang="en-US" altLang="en-US" sz="1400" b="0" kern="1200" dirty="0">
              <a:ea typeface="+mn-ea"/>
            </a:endParaRPr>
          </a:p>
          <a:p>
            <a:pPr marL="285750" lvl="0" indent="-285750" defTabSz="914400">
              <a:spcBef>
                <a:spcPct val="0"/>
              </a:spcBef>
              <a:buFont typeface="Arial" panose="020B0604020202020204" pitchFamily="34" charset="0"/>
              <a:buChar char="•"/>
            </a:pPr>
            <a:r>
              <a:rPr lang="en-US" altLang="en-US" sz="1400" b="0" kern="1200" dirty="0">
                <a:ea typeface="+mn-ea"/>
              </a:rPr>
              <a:t>All gases become warmer when compressed.</a:t>
            </a:r>
          </a:p>
          <a:p>
            <a:pPr marL="285750" lvl="0" indent="-285750" defTabSz="914400">
              <a:spcBef>
                <a:spcPct val="0"/>
              </a:spcBef>
              <a:buFont typeface="Arial" panose="020B0604020202020204" pitchFamily="34" charset="0"/>
              <a:buChar char="•"/>
            </a:pPr>
            <a:endParaRPr lang="en-US" altLang="en-US" sz="1400" b="0" kern="1200" dirty="0">
              <a:ea typeface="+mn-ea"/>
            </a:endParaRPr>
          </a:p>
          <a:p>
            <a:pPr marL="285750" lvl="0" indent="-285750" defTabSz="914400">
              <a:spcBef>
                <a:spcPct val="0"/>
              </a:spcBef>
              <a:buFont typeface="Arial" panose="020B0604020202020204" pitchFamily="34" charset="0"/>
              <a:buChar char="•"/>
            </a:pPr>
            <a:r>
              <a:rPr lang="en-US" altLang="en-US" sz="1400" b="0" kern="1200" dirty="0">
                <a:ea typeface="+mn-ea"/>
              </a:rPr>
              <a:t>Most matter exists in either a solid, liquid, or gaseous state.</a:t>
            </a:r>
          </a:p>
          <a:p>
            <a:pPr marL="0" lvl="0" indent="0" defTabSz="914400">
              <a:spcBef>
                <a:spcPct val="0"/>
              </a:spcBef>
            </a:pPr>
            <a:r>
              <a:rPr lang="en-US" altLang="en-US" sz="1400" b="0" kern="1200" dirty="0">
                <a:ea typeface="+mn-ea"/>
              </a:rPr>
              <a:t>	</a:t>
            </a:r>
            <a:r>
              <a:rPr lang="en-US" altLang="en-US" sz="1400" b="0" i="1" kern="1200" dirty="0">
                <a:ea typeface="+mn-ea"/>
              </a:rPr>
              <a:t>example: Ice, Water or Steam</a:t>
            </a:r>
          </a:p>
          <a:p>
            <a:pPr marL="285750" lvl="0" indent="-285750" defTabSz="914400">
              <a:spcBef>
                <a:spcPct val="0"/>
              </a:spcBef>
              <a:buFont typeface="Arial" panose="020B0604020202020204" pitchFamily="34" charset="0"/>
              <a:buChar char="•"/>
            </a:pPr>
            <a:endParaRPr lang="en-US" altLang="en-US" sz="1400" b="0" kern="1200" dirty="0">
              <a:ea typeface="+mn-ea"/>
            </a:endParaRPr>
          </a:p>
          <a:p>
            <a:pPr marL="285750" lvl="0" indent="-285750" defTabSz="914400">
              <a:spcBef>
                <a:spcPct val="0"/>
              </a:spcBef>
              <a:buFont typeface="Arial" panose="020B0604020202020204" pitchFamily="34" charset="0"/>
              <a:buChar char="•"/>
            </a:pPr>
            <a:r>
              <a:rPr lang="en-US" altLang="en-US" sz="1400" b="0" kern="1200" dirty="0">
                <a:ea typeface="+mn-ea"/>
              </a:rPr>
              <a:t>The temperature at which a material changes from a liquid to a gas (evaporates or boils) or from a gas to a liquid (condenses or liquefies) depends on the pressure at which it is contained.</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3293543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6BB7-6690-4E2C-848C-E2A0190B0573}"/>
              </a:ext>
            </a:extLst>
          </p:cNvPr>
          <p:cNvSpPr>
            <a:spLocks noGrp="1"/>
          </p:cNvSpPr>
          <p:nvPr>
            <p:ph type="title"/>
          </p:nvPr>
        </p:nvSpPr>
        <p:spPr>
          <a:xfrm>
            <a:off x="252414" y="167094"/>
            <a:ext cx="8637587" cy="765175"/>
          </a:xfrm>
        </p:spPr>
        <p:txBody>
          <a:bodyPr/>
          <a:lstStyle/>
          <a:p>
            <a:pPr algn="ctr"/>
            <a:r>
              <a:rPr lang="en-US" dirty="0"/>
              <a:t>Heat energy</a:t>
            </a:r>
          </a:p>
        </p:txBody>
      </p:sp>
      <p:sp>
        <p:nvSpPr>
          <p:cNvPr id="4" name="Rectangle 1">
            <a:extLst>
              <a:ext uri="{FF2B5EF4-FFF2-40B4-BE49-F238E27FC236}">
                <a16:creationId xmlns:a16="http://schemas.microsoft.com/office/drawing/2014/main" id="{E5F79226-731E-461F-B9B8-33FB42016D51}"/>
              </a:ext>
            </a:extLst>
          </p:cNvPr>
          <p:cNvSpPr>
            <a:spLocks noChangeArrowheads="1"/>
          </p:cNvSpPr>
          <p:nvPr/>
        </p:nvSpPr>
        <p:spPr bwMode="auto">
          <a:xfrm>
            <a:off x="174514" y="790019"/>
            <a:ext cx="873576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marL="171450" indent="-171450">
              <a:spcBef>
                <a:spcPct val="50000"/>
              </a:spcBef>
              <a:buFont typeface="Arial" panose="020B0604020202020204" pitchFamily="34" charset="0"/>
              <a:buChar char="•"/>
            </a:pPr>
            <a:r>
              <a:rPr lang="en-US" altLang="en-US" sz="1800" dirty="0">
                <a:latin typeface="Arial" charset="0"/>
                <a:cs typeface="Arial" charset="0"/>
              </a:rPr>
              <a:t>Heat is a form of energy</a:t>
            </a:r>
          </a:p>
          <a:p>
            <a:pPr marL="171450" indent="-171450">
              <a:spcBef>
                <a:spcPct val="50000"/>
              </a:spcBef>
              <a:buFont typeface="Arial" panose="020B0604020202020204" pitchFamily="34" charset="0"/>
              <a:buChar char="•"/>
            </a:pPr>
            <a:endParaRPr lang="en-US" altLang="en-US" sz="1800" dirty="0">
              <a:latin typeface="Arial" charset="0"/>
              <a:cs typeface="Arial" charset="0"/>
            </a:endParaRPr>
          </a:p>
          <a:p>
            <a:pPr marL="171450" indent="-171450">
              <a:spcBef>
                <a:spcPct val="50000"/>
              </a:spcBef>
              <a:buFont typeface="Arial" panose="020B0604020202020204" pitchFamily="34" charset="0"/>
              <a:buChar char="•"/>
            </a:pPr>
            <a:r>
              <a:rPr lang="en-US" altLang="en-US" sz="1800" dirty="0">
                <a:latin typeface="Arial" charset="0"/>
                <a:cs typeface="Arial" charset="0"/>
              </a:rPr>
              <a:t>Heat is never destroyed, it is simply transferred from one substance or place to another</a:t>
            </a:r>
          </a:p>
          <a:p>
            <a:pPr marL="171450" indent="-171450">
              <a:spcBef>
                <a:spcPct val="50000"/>
              </a:spcBef>
              <a:buFont typeface="Arial" panose="020B0604020202020204" pitchFamily="34" charset="0"/>
              <a:buChar char="•"/>
            </a:pPr>
            <a:endParaRPr lang="en-US" altLang="en-US" sz="1800" dirty="0">
              <a:latin typeface="Arial" charset="0"/>
              <a:cs typeface="Arial" charset="0"/>
            </a:endParaRPr>
          </a:p>
          <a:p>
            <a:pPr marL="171450" indent="-171450">
              <a:spcBef>
                <a:spcPct val="50000"/>
              </a:spcBef>
              <a:buFont typeface="Arial" panose="020B0604020202020204" pitchFamily="34" charset="0"/>
              <a:buChar char="•"/>
            </a:pPr>
            <a:r>
              <a:rPr lang="en-US" altLang="en-US" sz="1800" dirty="0">
                <a:latin typeface="Arial" charset="0"/>
                <a:cs typeface="Arial" charset="0"/>
              </a:rPr>
              <a:t>Cold is a relative term and is really an absence of heat</a:t>
            </a:r>
          </a:p>
          <a:p>
            <a:pPr>
              <a:spcBef>
                <a:spcPct val="50000"/>
              </a:spcBef>
            </a:pPr>
            <a:r>
              <a:rPr lang="en-US" altLang="en-US" sz="1800" dirty="0">
                <a:latin typeface="Arial" charset="0"/>
                <a:cs typeface="Arial" charset="0"/>
              </a:rPr>
              <a:t> </a:t>
            </a:r>
          </a:p>
          <a:p>
            <a:pPr marL="171450" indent="-171450">
              <a:spcBef>
                <a:spcPct val="50000"/>
              </a:spcBef>
              <a:buFont typeface="Arial" panose="020B0604020202020204" pitchFamily="34" charset="0"/>
              <a:buChar char="•"/>
            </a:pPr>
            <a:r>
              <a:rPr lang="en-US" altLang="en-US" sz="1800" dirty="0">
                <a:latin typeface="Arial" charset="0"/>
                <a:cs typeface="Arial" charset="0"/>
              </a:rPr>
              <a:t>Refrigeration is the process of removing heat. </a:t>
            </a:r>
          </a:p>
          <a:p>
            <a:endParaRPr lang="en-US" altLang="en-US" sz="1800" dirty="0">
              <a:latin typeface="Arial" charset="0"/>
              <a:cs typeface="Arial" charset="0"/>
            </a:endParaRPr>
          </a:p>
        </p:txBody>
      </p:sp>
    </p:spTree>
    <p:extLst>
      <p:ext uri="{BB962C8B-B14F-4D97-AF65-F5344CB8AC3E}">
        <p14:creationId xmlns:p14="http://schemas.microsoft.com/office/powerpoint/2010/main" val="16108633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6BB7-6690-4E2C-848C-E2A0190B0573}"/>
              </a:ext>
            </a:extLst>
          </p:cNvPr>
          <p:cNvSpPr>
            <a:spLocks noGrp="1"/>
          </p:cNvSpPr>
          <p:nvPr>
            <p:ph type="title"/>
          </p:nvPr>
        </p:nvSpPr>
        <p:spPr>
          <a:xfrm>
            <a:off x="252414" y="167094"/>
            <a:ext cx="8637587" cy="765175"/>
          </a:xfrm>
        </p:spPr>
        <p:txBody>
          <a:bodyPr/>
          <a:lstStyle/>
          <a:p>
            <a:pPr algn="ctr"/>
            <a:r>
              <a:rPr lang="en-US" dirty="0"/>
              <a:t>Heat energy</a:t>
            </a:r>
          </a:p>
        </p:txBody>
      </p:sp>
      <p:sp>
        <p:nvSpPr>
          <p:cNvPr id="5" name="Rectangle 1">
            <a:extLst>
              <a:ext uri="{FF2B5EF4-FFF2-40B4-BE49-F238E27FC236}">
                <a16:creationId xmlns:a16="http://schemas.microsoft.com/office/drawing/2014/main" id="{241179D7-5B73-4B94-A42D-3182D2FDAD4A}"/>
              </a:ext>
            </a:extLst>
          </p:cNvPr>
          <p:cNvSpPr>
            <a:spLocks noChangeArrowheads="1"/>
          </p:cNvSpPr>
          <p:nvPr/>
        </p:nvSpPr>
        <p:spPr bwMode="auto">
          <a:xfrm>
            <a:off x="176321" y="794120"/>
            <a:ext cx="8885670"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altLang="en-US" sz="1400" b="1" dirty="0">
                <a:latin typeface="Arial" charset="0"/>
                <a:cs typeface="Arial" charset="0"/>
              </a:rPr>
              <a:t>         Knowledge of some fundamental principles regarding heat is important:</a:t>
            </a:r>
          </a:p>
          <a:p>
            <a:pPr lvl="1">
              <a:spcBef>
                <a:spcPct val="50000"/>
              </a:spcBef>
              <a:buFont typeface="Wingdings" panose="05000000000000000000" pitchFamily="2" charset="2"/>
              <a:buChar char="ü"/>
            </a:pPr>
            <a:r>
              <a:rPr lang="en-US" altLang="en-US" sz="1400" dirty="0">
                <a:latin typeface="Arial" charset="0"/>
                <a:cs typeface="Arial" charset="0"/>
              </a:rPr>
              <a:t>Heat is a form of energy that can be measured by the effect it produces  </a:t>
            </a:r>
          </a:p>
          <a:p>
            <a:pPr lvl="1">
              <a:spcBef>
                <a:spcPct val="50000"/>
              </a:spcBef>
              <a:buFont typeface="Wingdings" panose="05000000000000000000" pitchFamily="2" charset="2"/>
              <a:buChar char="ü"/>
            </a:pPr>
            <a:r>
              <a:rPr lang="en-US" altLang="en-US" sz="1400" dirty="0">
                <a:latin typeface="Arial" charset="0"/>
                <a:cs typeface="Arial" charset="0"/>
              </a:rPr>
              <a:t>It is provided by the sun and exists in every substance on the earth</a:t>
            </a:r>
          </a:p>
          <a:p>
            <a:pPr lvl="1">
              <a:spcBef>
                <a:spcPct val="50000"/>
              </a:spcBef>
              <a:buFont typeface="Wingdings" panose="05000000000000000000" pitchFamily="2" charset="2"/>
              <a:buChar char="ü"/>
            </a:pPr>
            <a:r>
              <a:rPr lang="en-US" altLang="en-US" sz="1400" dirty="0">
                <a:latin typeface="Arial" charset="0"/>
                <a:cs typeface="Arial" charset="0"/>
              </a:rPr>
              <a:t>The removal of heat from a substance lowers its temperature so by comparison one substance is colder than another</a:t>
            </a:r>
            <a:endParaRPr lang="en-US" altLang="en-US" sz="1400" b="1" i="1" dirty="0">
              <a:latin typeface="Arial" charset="0"/>
              <a:cs typeface="Arial" charset="0"/>
            </a:endParaRPr>
          </a:p>
          <a:p>
            <a:pPr lvl="1">
              <a:spcBef>
                <a:spcPct val="50000"/>
              </a:spcBef>
              <a:buFont typeface="Wingdings" panose="05000000000000000000" pitchFamily="2" charset="2"/>
              <a:buChar char="ü"/>
            </a:pPr>
            <a:r>
              <a:rPr lang="en-US" altLang="en-US" sz="1400" dirty="0">
                <a:latin typeface="Arial" charset="0"/>
                <a:cs typeface="Arial" charset="0"/>
              </a:rPr>
              <a:t>Most substances will expand when heated and contract when heat is removed</a:t>
            </a:r>
          </a:p>
          <a:p>
            <a:pPr lvl="1">
              <a:spcBef>
                <a:spcPct val="50000"/>
              </a:spcBef>
              <a:buFont typeface="Wingdings" panose="05000000000000000000" pitchFamily="2" charset="2"/>
              <a:buChar char="ü"/>
            </a:pPr>
            <a:r>
              <a:rPr lang="en-US" altLang="en-US" sz="1400" dirty="0">
                <a:latin typeface="Arial" charset="0"/>
                <a:cs typeface="Arial" charset="0"/>
              </a:rPr>
              <a:t>All substances are made up of tiny particles called molecules which are in a constant state of motion  </a:t>
            </a:r>
          </a:p>
          <a:p>
            <a:pPr lvl="1">
              <a:spcBef>
                <a:spcPct val="50000"/>
              </a:spcBef>
              <a:buFont typeface="Wingdings" panose="05000000000000000000" pitchFamily="2" charset="2"/>
              <a:buChar char="ü"/>
            </a:pPr>
            <a:r>
              <a:rPr lang="en-US" altLang="en-US" sz="1400" dirty="0">
                <a:latin typeface="Arial" charset="0"/>
                <a:cs typeface="Arial" charset="0"/>
              </a:rPr>
              <a:t>As the temperature of any substance increases, the molecules move more rapidly to provide heat</a:t>
            </a:r>
          </a:p>
          <a:p>
            <a:pPr lvl="1">
              <a:spcBef>
                <a:spcPct val="50000"/>
              </a:spcBef>
              <a:buFont typeface="Wingdings" panose="05000000000000000000" pitchFamily="2" charset="2"/>
              <a:buChar char="ü"/>
            </a:pPr>
            <a:r>
              <a:rPr lang="en-US" altLang="en-US" sz="1400" dirty="0">
                <a:latin typeface="Arial" charset="0"/>
                <a:cs typeface="Arial" charset="0"/>
              </a:rPr>
              <a:t>As the temperature decreases, molecular activity slows down</a:t>
            </a:r>
          </a:p>
          <a:p>
            <a:pPr lvl="1">
              <a:spcBef>
                <a:spcPct val="50000"/>
              </a:spcBef>
              <a:buFont typeface="Wingdings" panose="05000000000000000000" pitchFamily="2" charset="2"/>
              <a:buChar char="ü"/>
            </a:pPr>
            <a:r>
              <a:rPr lang="en-US" altLang="en-US" sz="1400" dirty="0">
                <a:latin typeface="Arial" charset="0"/>
                <a:cs typeface="Arial" charset="0"/>
              </a:rPr>
              <a:t>At the temperature of absolute zero -460°F all molecular activity stops </a:t>
            </a:r>
          </a:p>
          <a:p>
            <a:pPr lvl="1">
              <a:spcBef>
                <a:spcPct val="50000"/>
              </a:spcBef>
              <a:buFont typeface="Wingdings" panose="05000000000000000000" pitchFamily="2" charset="2"/>
              <a:buChar char="ü"/>
            </a:pPr>
            <a:r>
              <a:rPr lang="en-US" altLang="en-US" sz="1400" dirty="0">
                <a:latin typeface="Arial" charset="0"/>
                <a:cs typeface="Arial" charset="0"/>
              </a:rPr>
              <a:t>A refrigerator or freezer produces a condition we refer to as cold by taking heat from inside the cabinet and transferring it to the outside </a:t>
            </a:r>
          </a:p>
          <a:p>
            <a:endParaRPr lang="en-US" altLang="en-US" sz="1400" dirty="0">
              <a:latin typeface="Arial" charset="0"/>
              <a:cs typeface="Arial" charset="0"/>
            </a:endParaRPr>
          </a:p>
        </p:txBody>
      </p:sp>
    </p:spTree>
    <p:extLst>
      <p:ext uri="{BB962C8B-B14F-4D97-AF65-F5344CB8AC3E}">
        <p14:creationId xmlns:p14="http://schemas.microsoft.com/office/powerpoint/2010/main" val="3188028514"/>
      </p:ext>
    </p:extLst>
  </p:cSld>
  <p:clrMapOvr>
    <a:masterClrMapping/>
  </p:clrMapOvr>
  <p:transition spd="med"/>
</p:sld>
</file>

<file path=ppt/theme/theme1.xml><?xml version="1.0" encoding="utf-8"?>
<a:theme xmlns:a="http://schemas.openxmlformats.org/drawingml/2006/main" name="blank (1)">
  <a:themeElements>
    <a:clrScheme name="Custom 1">
      <a:dk1>
        <a:srgbClr val="003B71"/>
      </a:dk1>
      <a:lt1>
        <a:srgbClr val="003B71"/>
      </a:lt1>
      <a:dk2>
        <a:srgbClr val="A7A7A7"/>
      </a:dk2>
      <a:lt2>
        <a:srgbClr val="535353"/>
      </a:lt2>
      <a:accent1>
        <a:srgbClr val="C34628"/>
      </a:accent1>
      <a:accent2>
        <a:srgbClr val="375D9D"/>
      </a:accent2>
      <a:accent3>
        <a:srgbClr val="66CCCA"/>
      </a:accent3>
      <a:accent4>
        <a:srgbClr val="814C3A"/>
      </a:accent4>
      <a:accent5>
        <a:srgbClr val="ACC37E"/>
      </a:accent5>
      <a:accent6>
        <a:srgbClr val="42683C"/>
      </a:accent6>
      <a:hlink>
        <a:srgbClr val="0000FF"/>
      </a:hlink>
      <a:folHlink>
        <a:srgbClr val="FF0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E_Pre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81597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3B71"/>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81597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3B71"/>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lank_6_3_16X9.potx" id="{D3A02D9C-386A-4916-AF58-59503E2AFEA0}" vid="{E0976A76-07C3-4D5A-BAFF-78BD5290F73D}"/>
    </a:ext>
  </a:extLst>
</a:theme>
</file>

<file path=ppt/theme/theme2.xml><?xml version="1.0" encoding="utf-8"?>
<a:theme xmlns:a="http://schemas.openxmlformats.org/drawingml/2006/main" name="2_blank">
  <a:themeElements>
    <a:clrScheme name="Custom 1">
      <a:dk1>
        <a:srgbClr val="003B71"/>
      </a:dk1>
      <a:lt1>
        <a:srgbClr val="FFFFFF"/>
      </a:lt1>
      <a:dk2>
        <a:srgbClr val="003B71"/>
      </a:dk2>
      <a:lt2>
        <a:srgbClr val="FFFFFF"/>
      </a:lt2>
      <a:accent1>
        <a:srgbClr val="C34628"/>
      </a:accent1>
      <a:accent2>
        <a:srgbClr val="375D9D"/>
      </a:accent2>
      <a:accent3>
        <a:srgbClr val="66CCCA"/>
      </a:accent3>
      <a:accent4>
        <a:srgbClr val="814C3A"/>
      </a:accent4>
      <a:accent5>
        <a:srgbClr val="ACC37E"/>
      </a:accent5>
      <a:accent6>
        <a:srgbClr val="42683C"/>
      </a:accent6>
      <a:hlink>
        <a:srgbClr val="C34628"/>
      </a:hlink>
      <a:folHlink>
        <a:srgbClr val="375D9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3.xml><?xml version="1.0" encoding="utf-8"?>
<a:theme xmlns:a="http://schemas.openxmlformats.org/drawingml/2006/main" name="3_blank">
  <a:themeElements>
    <a:clrScheme name="Custom 1">
      <a:dk1>
        <a:srgbClr val="003B71"/>
      </a:dk1>
      <a:lt1>
        <a:srgbClr val="FFFFFF"/>
      </a:lt1>
      <a:dk2>
        <a:srgbClr val="003B71"/>
      </a:dk2>
      <a:lt2>
        <a:srgbClr val="FFFFFF"/>
      </a:lt2>
      <a:accent1>
        <a:srgbClr val="C34628"/>
      </a:accent1>
      <a:accent2>
        <a:srgbClr val="375D9D"/>
      </a:accent2>
      <a:accent3>
        <a:srgbClr val="66CCCA"/>
      </a:accent3>
      <a:accent4>
        <a:srgbClr val="814C3A"/>
      </a:accent4>
      <a:accent5>
        <a:srgbClr val="ACC37E"/>
      </a:accent5>
      <a:accent6>
        <a:srgbClr val="42683C"/>
      </a:accent6>
      <a:hlink>
        <a:srgbClr val="C34628"/>
      </a:hlink>
      <a:folHlink>
        <a:srgbClr val="375D9D"/>
      </a:folHlink>
    </a:clrScheme>
    <a:fontScheme name="GE Made for Me Template">
      <a:majorFont>
        <a:latin typeface="Gotham Black"/>
        <a:ea typeface=""/>
        <a:cs typeface=""/>
      </a:majorFont>
      <a:minorFont>
        <a:latin typeface="Escro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2000" dirty="0" smtClean="0"/>
        </a:defPPr>
      </a:lstStyle>
    </a:txDef>
  </a:objectDefaults>
  <a:extraClrSchemeLst/>
</a:theme>
</file>

<file path=ppt/theme/theme4.xml><?xml version="1.0" encoding="utf-8"?>
<a:theme xmlns:a="http://schemas.openxmlformats.org/drawingml/2006/main" name="blank">
  <a:themeElements>
    <a:clrScheme name="GE Colour Palette">
      <a:dk1>
        <a:srgbClr val="1E4191"/>
      </a:dk1>
      <a:lt1>
        <a:srgbClr val="FFFFFF"/>
      </a:lt1>
      <a:dk2>
        <a:srgbClr val="FF6600"/>
      </a:dk2>
      <a:lt2>
        <a:srgbClr val="EE3324"/>
      </a:lt2>
      <a:accent1>
        <a:srgbClr val="711371"/>
      </a:accent1>
      <a:accent2>
        <a:srgbClr val="28B9F5"/>
      </a:accent2>
      <a:accent3>
        <a:srgbClr val="00AA50"/>
      </a:accent3>
      <a:accent4>
        <a:srgbClr val="CD0078"/>
      </a:accent4>
      <a:accent5>
        <a:srgbClr val="76B900"/>
      </a:accent5>
      <a:accent6>
        <a:srgbClr val="EBD70A"/>
      </a:accent6>
      <a:hlink>
        <a:srgbClr val="EE3324"/>
      </a:hlink>
      <a:folHlink>
        <a:srgbClr val="EE3324"/>
      </a:folHlink>
    </a:clrScheme>
    <a:fontScheme name="GE Fonts">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E_Pres_template">
  <a:themeElements>
    <a:clrScheme name="GE_Pres_template">
      <a:dk1>
        <a:srgbClr val="575757"/>
      </a:dk1>
      <a:lt1>
        <a:srgbClr val="FFFFFF"/>
      </a:lt1>
      <a:dk2>
        <a:srgbClr val="A7A7A7"/>
      </a:dk2>
      <a:lt2>
        <a:srgbClr val="535353"/>
      </a:lt2>
      <a:accent1>
        <a:srgbClr val="C34628"/>
      </a:accent1>
      <a:accent2>
        <a:srgbClr val="375D9D"/>
      </a:accent2>
      <a:accent3>
        <a:srgbClr val="66CCCA"/>
      </a:accent3>
      <a:accent4>
        <a:srgbClr val="814C3A"/>
      </a:accent4>
      <a:accent5>
        <a:srgbClr val="ACC37E"/>
      </a:accent5>
      <a:accent6>
        <a:srgbClr val="42683C"/>
      </a:accent6>
      <a:hlink>
        <a:srgbClr val="0000FF"/>
      </a:hlink>
      <a:folHlink>
        <a:srgbClr val="FF00FF"/>
      </a:folHlink>
    </a:clrScheme>
    <a:fontScheme name="GE_Pres_template">
      <a:majorFont>
        <a:latin typeface="Arial"/>
        <a:ea typeface="Arial"/>
        <a:cs typeface="Arial"/>
      </a:majorFont>
      <a:minorFont>
        <a:latin typeface="Helvetica"/>
        <a:ea typeface="Helvetica"/>
        <a:cs typeface="Helvetica"/>
      </a:minorFont>
    </a:fontScheme>
    <a:fmtScheme name="GE_Pres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81597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3B71"/>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815975"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3B71"/>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blank (1)</Template>
  <TotalTime>6623</TotalTime>
  <Words>2782</Words>
  <Application>Microsoft Office PowerPoint</Application>
  <PresentationFormat>On-screen Show (16:9)</PresentationFormat>
  <Paragraphs>328</Paragraphs>
  <Slides>46</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46</vt:i4>
      </vt:variant>
    </vt:vector>
  </HeadingPairs>
  <TitlesOfParts>
    <vt:vector size="61" baseType="lpstr">
      <vt:lpstr>GE Inspira Pitch</vt:lpstr>
      <vt:lpstr>Gotham-Bold</vt:lpstr>
      <vt:lpstr>Arial Black</vt:lpstr>
      <vt:lpstr>Arial</vt:lpstr>
      <vt:lpstr>MS PGothic</vt:lpstr>
      <vt:lpstr>Times New Roman</vt:lpstr>
      <vt:lpstr>Wingdings</vt:lpstr>
      <vt:lpstr>Gotham Black</vt:lpstr>
      <vt:lpstr>MS PGothic</vt:lpstr>
      <vt:lpstr>Escrow Roman</vt:lpstr>
      <vt:lpstr>Arial Narrow</vt:lpstr>
      <vt:lpstr>blank (1)</vt:lpstr>
      <vt:lpstr>2_blank</vt:lpstr>
      <vt:lpstr>3_blank</vt:lpstr>
      <vt:lpstr>blank</vt:lpstr>
      <vt:lpstr>PowerPoint Presentation</vt:lpstr>
      <vt:lpstr>PowerPoint Presentation</vt:lpstr>
      <vt:lpstr>PowerPoint Presentation</vt:lpstr>
      <vt:lpstr>PowerPoint Presentation</vt:lpstr>
      <vt:lpstr>PowerPoint Presentation</vt:lpstr>
      <vt:lpstr>PowerPoint Presentation</vt:lpstr>
      <vt:lpstr>Heat energy</vt:lpstr>
      <vt:lpstr>Heat energy</vt:lpstr>
      <vt:lpstr>Heat energy</vt:lpstr>
      <vt:lpstr>PowerPoint Presentation</vt:lpstr>
      <vt:lpstr>temperature</vt:lpstr>
      <vt:lpstr>Transfer of heat</vt:lpstr>
      <vt:lpstr>Transfer of heat conduction</vt:lpstr>
      <vt:lpstr>Transfer of heat convection</vt:lpstr>
      <vt:lpstr>Transfer of heat forced convection</vt:lpstr>
      <vt:lpstr>Transfer of heat radiation</vt:lpstr>
      <vt:lpstr>PowerPoint Presentation</vt:lpstr>
      <vt:lpstr>Forms of matter</vt:lpstr>
      <vt:lpstr>Forms of matter</vt:lpstr>
      <vt:lpstr>Change of state</vt:lpstr>
      <vt:lpstr>Change of state Sublimation</vt:lpstr>
      <vt:lpstr>PowerPoint Presentation</vt:lpstr>
      <vt:lpstr>Temperature-pressure relationship</vt:lpstr>
      <vt:lpstr>Temperature-pressure relationship</vt:lpstr>
      <vt:lpstr>Temperature-pressure relationship</vt:lpstr>
      <vt:lpstr>Temperature-pressure relationship</vt:lpstr>
      <vt:lpstr>PowerPoint Presentation</vt:lpstr>
      <vt:lpstr>Heat of compression</vt:lpstr>
      <vt:lpstr>Heat of compression</vt:lpstr>
      <vt:lpstr>Heat of compression</vt:lpstr>
      <vt:lpstr>PowerPoint Presentation</vt:lpstr>
      <vt:lpstr>PowerPoint Presentation</vt:lpstr>
      <vt:lpstr>PowerPoint Presentation</vt:lpstr>
      <vt:lpstr>PowerPoint Presentation</vt:lpstr>
      <vt:lpstr>PowerPoint Presentation</vt:lpstr>
      <vt:lpstr>Temperature measurement</vt:lpstr>
      <vt:lpstr>Temperature measurement</vt:lpstr>
      <vt:lpstr>Temperature measurement</vt:lpstr>
      <vt:lpstr>Temperature measurement</vt:lpstr>
      <vt:lpstr>Temperature measurement</vt:lpstr>
      <vt:lpstr>Temperature measurement</vt:lpstr>
      <vt:lpstr>Temperature measurement</vt:lpstr>
      <vt:lpstr>New slide</vt:lpstr>
      <vt:lpstr>Temperature measurement </vt:lpstr>
      <vt:lpstr>PowerPoint Presentation</vt:lpstr>
      <vt:lpstr>PowerPoint Presentation</vt:lpstr>
    </vt:vector>
  </TitlesOfParts>
  <Company>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INSTALL NEW TEMPLATE</dc:title>
  <dc:creator>GE User</dc:creator>
  <cp:lastModifiedBy>Robert May</cp:lastModifiedBy>
  <cp:revision>73</cp:revision>
  <dcterms:created xsi:type="dcterms:W3CDTF">2016-09-26T19:35:14Z</dcterms:created>
  <dcterms:modified xsi:type="dcterms:W3CDTF">2018-01-24T18:42:48Z</dcterms:modified>
</cp:coreProperties>
</file>